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75" r:id="rId3"/>
    <p:sldId id="269" r:id="rId4"/>
    <p:sldId id="270" r:id="rId5"/>
    <p:sldId id="259" r:id="rId6"/>
    <p:sldId id="260" r:id="rId7"/>
    <p:sldId id="274" r:id="rId8"/>
    <p:sldId id="271" r:id="rId9"/>
    <p:sldId id="272" r:id="rId10"/>
    <p:sldId id="268" r:id="rId11"/>
    <p:sldId id="266" r:id="rId12"/>
    <p:sldId id="273" r:id="rId13"/>
    <p:sldId id="267" r:id="rId14"/>
  </p:sldIdLst>
  <p:sldSz cx="10693400" cy="756285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1554" y="-168"/>
      </p:cViewPr>
      <p:guideLst>
        <p:guide orient="horz" pos="2880"/>
        <p:guide pos="216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587" cy="4961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915" y="1"/>
            <a:ext cx="2946674" cy="4961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DCC0CB-34C5-403F-AB83-F1371ECD1EC5}" type="datetimeFigureOut">
              <a:rPr lang="ru-RU" smtClean="0"/>
              <a:t>09.05.2018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428222"/>
            <a:ext cx="2945587" cy="4961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915" y="9428222"/>
            <a:ext cx="2946674" cy="4961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ED551D-C2C1-4BBB-856E-ED8B2E58E2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02232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587" cy="4961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915" y="1"/>
            <a:ext cx="2946674" cy="4961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5D4D39-8292-42DA-A352-43959FAB58C6}" type="datetimeFigureOut">
              <a:rPr lang="ru-RU" smtClean="0"/>
              <a:t>09.05.2018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68350" y="744538"/>
            <a:ext cx="526097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333" y="4715269"/>
            <a:ext cx="5439010" cy="446722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28222"/>
            <a:ext cx="2945587" cy="4961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915" y="9428222"/>
            <a:ext cx="2946674" cy="4961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83A4A1-1AF2-4306-8809-0809EC1CE3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36658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83A4A1-1AF2-4306-8809-0809EC1CE354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0264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83A4A1-1AF2-4306-8809-0809EC1CE354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83313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4483"/>
            <a:ext cx="9089390" cy="1588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8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spc="-50" dirty="0"/>
              <a:t>2017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5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spc="-50" dirty="0"/>
              <a:t>2017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5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spc="-50" dirty="0"/>
              <a:t>2017</a:t>
            </a: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5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spc="-50" dirty="0"/>
              <a:t>2017</a:t>
            </a: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spc="-50" dirty="0"/>
              <a:t>2017</a:t>
            </a: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375449" y="316915"/>
            <a:ext cx="2836545" cy="14681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5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1739455"/>
            <a:ext cx="9624060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3450"/>
            <a:ext cx="3421888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989629" y="7089040"/>
            <a:ext cx="396875" cy="2425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spc="-50" dirty="0"/>
              <a:t>2017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5.png"/><Relationship Id="rId21" Type="http://schemas.openxmlformats.org/officeDocument/2006/relationships/image" Target="../media/image20.png"/><Relationship Id="rId34" Type="http://schemas.openxmlformats.org/officeDocument/2006/relationships/image" Target="../media/image33.png"/><Relationship Id="rId42" Type="http://schemas.openxmlformats.org/officeDocument/2006/relationships/image" Target="../media/image41.png"/><Relationship Id="rId47" Type="http://schemas.openxmlformats.org/officeDocument/2006/relationships/image" Target="../media/image46.png"/><Relationship Id="rId50" Type="http://schemas.openxmlformats.org/officeDocument/2006/relationships/image" Target="../media/image49.png"/><Relationship Id="rId55" Type="http://schemas.openxmlformats.org/officeDocument/2006/relationships/image" Target="../media/image54.png"/><Relationship Id="rId63" Type="http://schemas.openxmlformats.org/officeDocument/2006/relationships/image" Target="../media/image62.png"/><Relationship Id="rId68" Type="http://schemas.openxmlformats.org/officeDocument/2006/relationships/image" Target="../media/image67.png"/><Relationship Id="rId76" Type="http://schemas.openxmlformats.org/officeDocument/2006/relationships/image" Target="../media/image75.png"/><Relationship Id="rId84" Type="http://schemas.openxmlformats.org/officeDocument/2006/relationships/image" Target="../media/image83.png"/><Relationship Id="rId89" Type="http://schemas.openxmlformats.org/officeDocument/2006/relationships/image" Target="../media/image88.png"/><Relationship Id="rId97" Type="http://schemas.openxmlformats.org/officeDocument/2006/relationships/image" Target="../media/image96.png"/><Relationship Id="rId7" Type="http://schemas.openxmlformats.org/officeDocument/2006/relationships/image" Target="../media/image6.png"/><Relationship Id="rId71" Type="http://schemas.openxmlformats.org/officeDocument/2006/relationships/image" Target="../media/image70.png"/><Relationship Id="rId92" Type="http://schemas.openxmlformats.org/officeDocument/2006/relationships/image" Target="../media/image91.png"/><Relationship Id="rId2" Type="http://schemas.openxmlformats.org/officeDocument/2006/relationships/image" Target="../media/image1.jpg"/><Relationship Id="rId16" Type="http://schemas.openxmlformats.org/officeDocument/2006/relationships/image" Target="../media/image15.png"/><Relationship Id="rId29" Type="http://schemas.openxmlformats.org/officeDocument/2006/relationships/image" Target="../media/image28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32" Type="http://schemas.openxmlformats.org/officeDocument/2006/relationships/image" Target="../media/image31.png"/><Relationship Id="rId37" Type="http://schemas.openxmlformats.org/officeDocument/2006/relationships/image" Target="../media/image36.png"/><Relationship Id="rId40" Type="http://schemas.openxmlformats.org/officeDocument/2006/relationships/image" Target="../media/image39.png"/><Relationship Id="rId45" Type="http://schemas.openxmlformats.org/officeDocument/2006/relationships/image" Target="../media/image44.png"/><Relationship Id="rId53" Type="http://schemas.openxmlformats.org/officeDocument/2006/relationships/image" Target="../media/image52.png"/><Relationship Id="rId58" Type="http://schemas.openxmlformats.org/officeDocument/2006/relationships/image" Target="../media/image57.png"/><Relationship Id="rId66" Type="http://schemas.openxmlformats.org/officeDocument/2006/relationships/image" Target="../media/image65.png"/><Relationship Id="rId74" Type="http://schemas.openxmlformats.org/officeDocument/2006/relationships/image" Target="../media/image73.png"/><Relationship Id="rId79" Type="http://schemas.openxmlformats.org/officeDocument/2006/relationships/image" Target="../media/image78.png"/><Relationship Id="rId87" Type="http://schemas.openxmlformats.org/officeDocument/2006/relationships/image" Target="../media/image86.png"/><Relationship Id="rId5" Type="http://schemas.openxmlformats.org/officeDocument/2006/relationships/image" Target="../media/image4.png"/><Relationship Id="rId61" Type="http://schemas.openxmlformats.org/officeDocument/2006/relationships/image" Target="../media/image60.png"/><Relationship Id="rId82" Type="http://schemas.openxmlformats.org/officeDocument/2006/relationships/image" Target="../media/image81.png"/><Relationship Id="rId90" Type="http://schemas.openxmlformats.org/officeDocument/2006/relationships/image" Target="../media/image89.png"/><Relationship Id="rId95" Type="http://schemas.openxmlformats.org/officeDocument/2006/relationships/image" Target="../media/image94.png"/><Relationship Id="rId19" Type="http://schemas.openxmlformats.org/officeDocument/2006/relationships/image" Target="../media/image1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29.png"/><Relationship Id="rId35" Type="http://schemas.openxmlformats.org/officeDocument/2006/relationships/image" Target="../media/image34.png"/><Relationship Id="rId43" Type="http://schemas.openxmlformats.org/officeDocument/2006/relationships/image" Target="../media/image42.png"/><Relationship Id="rId48" Type="http://schemas.openxmlformats.org/officeDocument/2006/relationships/image" Target="../media/image47.png"/><Relationship Id="rId56" Type="http://schemas.openxmlformats.org/officeDocument/2006/relationships/image" Target="../media/image55.png"/><Relationship Id="rId64" Type="http://schemas.openxmlformats.org/officeDocument/2006/relationships/image" Target="../media/image63.png"/><Relationship Id="rId69" Type="http://schemas.openxmlformats.org/officeDocument/2006/relationships/image" Target="../media/image68.png"/><Relationship Id="rId77" Type="http://schemas.openxmlformats.org/officeDocument/2006/relationships/image" Target="../media/image76.png"/><Relationship Id="rId100" Type="http://schemas.openxmlformats.org/officeDocument/2006/relationships/image" Target="../media/image99.png"/><Relationship Id="rId8" Type="http://schemas.openxmlformats.org/officeDocument/2006/relationships/image" Target="../media/image7.png"/><Relationship Id="rId51" Type="http://schemas.openxmlformats.org/officeDocument/2006/relationships/image" Target="../media/image50.png"/><Relationship Id="rId72" Type="http://schemas.openxmlformats.org/officeDocument/2006/relationships/image" Target="../media/image71.png"/><Relationship Id="rId80" Type="http://schemas.openxmlformats.org/officeDocument/2006/relationships/image" Target="../media/image79.png"/><Relationship Id="rId85" Type="http://schemas.openxmlformats.org/officeDocument/2006/relationships/image" Target="../media/image84.png"/><Relationship Id="rId93" Type="http://schemas.openxmlformats.org/officeDocument/2006/relationships/image" Target="../media/image92.png"/><Relationship Id="rId98" Type="http://schemas.openxmlformats.org/officeDocument/2006/relationships/image" Target="../media/image97.png"/><Relationship Id="rId3" Type="http://schemas.openxmlformats.org/officeDocument/2006/relationships/image" Target="../media/image2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33" Type="http://schemas.openxmlformats.org/officeDocument/2006/relationships/image" Target="../media/image32.png"/><Relationship Id="rId38" Type="http://schemas.openxmlformats.org/officeDocument/2006/relationships/image" Target="../media/image37.png"/><Relationship Id="rId46" Type="http://schemas.openxmlformats.org/officeDocument/2006/relationships/image" Target="../media/image45.png"/><Relationship Id="rId59" Type="http://schemas.openxmlformats.org/officeDocument/2006/relationships/image" Target="../media/image58.png"/><Relationship Id="rId67" Type="http://schemas.openxmlformats.org/officeDocument/2006/relationships/image" Target="../media/image66.png"/><Relationship Id="rId20" Type="http://schemas.openxmlformats.org/officeDocument/2006/relationships/image" Target="../media/image19.png"/><Relationship Id="rId41" Type="http://schemas.openxmlformats.org/officeDocument/2006/relationships/image" Target="../media/image40.png"/><Relationship Id="rId54" Type="http://schemas.openxmlformats.org/officeDocument/2006/relationships/image" Target="../media/image53.png"/><Relationship Id="rId62" Type="http://schemas.openxmlformats.org/officeDocument/2006/relationships/image" Target="../media/image61.png"/><Relationship Id="rId70" Type="http://schemas.openxmlformats.org/officeDocument/2006/relationships/image" Target="../media/image69.png"/><Relationship Id="rId75" Type="http://schemas.openxmlformats.org/officeDocument/2006/relationships/image" Target="../media/image74.png"/><Relationship Id="rId83" Type="http://schemas.openxmlformats.org/officeDocument/2006/relationships/image" Target="../media/image82.png"/><Relationship Id="rId88" Type="http://schemas.openxmlformats.org/officeDocument/2006/relationships/image" Target="../media/image87.png"/><Relationship Id="rId91" Type="http://schemas.openxmlformats.org/officeDocument/2006/relationships/image" Target="../media/image90.png"/><Relationship Id="rId96" Type="http://schemas.openxmlformats.org/officeDocument/2006/relationships/image" Target="../media/image9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36" Type="http://schemas.openxmlformats.org/officeDocument/2006/relationships/image" Target="../media/image35.png"/><Relationship Id="rId49" Type="http://schemas.openxmlformats.org/officeDocument/2006/relationships/image" Target="../media/image48.png"/><Relationship Id="rId57" Type="http://schemas.openxmlformats.org/officeDocument/2006/relationships/image" Target="../media/image56.png"/><Relationship Id="rId10" Type="http://schemas.openxmlformats.org/officeDocument/2006/relationships/image" Target="../media/image9.png"/><Relationship Id="rId31" Type="http://schemas.openxmlformats.org/officeDocument/2006/relationships/image" Target="../media/image30.png"/><Relationship Id="rId44" Type="http://schemas.openxmlformats.org/officeDocument/2006/relationships/image" Target="../media/image43.png"/><Relationship Id="rId52" Type="http://schemas.openxmlformats.org/officeDocument/2006/relationships/image" Target="../media/image51.png"/><Relationship Id="rId60" Type="http://schemas.openxmlformats.org/officeDocument/2006/relationships/image" Target="../media/image59.png"/><Relationship Id="rId65" Type="http://schemas.openxmlformats.org/officeDocument/2006/relationships/image" Target="../media/image64.png"/><Relationship Id="rId73" Type="http://schemas.openxmlformats.org/officeDocument/2006/relationships/image" Target="../media/image72.png"/><Relationship Id="rId78" Type="http://schemas.openxmlformats.org/officeDocument/2006/relationships/image" Target="../media/image77.png"/><Relationship Id="rId81" Type="http://schemas.openxmlformats.org/officeDocument/2006/relationships/image" Target="../media/image80.png"/><Relationship Id="rId86" Type="http://schemas.openxmlformats.org/officeDocument/2006/relationships/image" Target="../media/image85.png"/><Relationship Id="rId94" Type="http://schemas.openxmlformats.org/officeDocument/2006/relationships/image" Target="../media/image93.png"/><Relationship Id="rId99" Type="http://schemas.openxmlformats.org/officeDocument/2006/relationships/image" Target="../media/image98.png"/><Relationship Id="rId101" Type="http://schemas.openxmlformats.org/officeDocument/2006/relationships/image" Target="../media/image100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9" Type="http://schemas.openxmlformats.org/officeDocument/2006/relationships/image" Target="../media/image3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9.jpeg"/><Relationship Id="rId7" Type="http://schemas.openxmlformats.org/officeDocument/2006/relationships/image" Target="../media/image111.png"/><Relationship Id="rId2" Type="http://schemas.openxmlformats.org/officeDocument/2006/relationships/image" Target="../media/image16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2.png"/><Relationship Id="rId5" Type="http://schemas.openxmlformats.org/officeDocument/2006/relationships/image" Target="../media/image171.jpeg"/><Relationship Id="rId4" Type="http://schemas.openxmlformats.org/officeDocument/2006/relationships/image" Target="../media/image170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9.png"/><Relationship Id="rId13" Type="http://schemas.openxmlformats.org/officeDocument/2006/relationships/image" Target="../media/image184.png"/><Relationship Id="rId18" Type="http://schemas.openxmlformats.org/officeDocument/2006/relationships/image" Target="../media/image189.png"/><Relationship Id="rId3" Type="http://schemas.openxmlformats.org/officeDocument/2006/relationships/image" Target="../media/image174.jpg"/><Relationship Id="rId21" Type="http://schemas.openxmlformats.org/officeDocument/2006/relationships/image" Target="../media/image111.png"/><Relationship Id="rId7" Type="http://schemas.openxmlformats.org/officeDocument/2006/relationships/image" Target="../media/image178.png"/><Relationship Id="rId12" Type="http://schemas.openxmlformats.org/officeDocument/2006/relationships/image" Target="../media/image183.png"/><Relationship Id="rId17" Type="http://schemas.openxmlformats.org/officeDocument/2006/relationships/image" Target="../media/image188.png"/><Relationship Id="rId2" Type="http://schemas.openxmlformats.org/officeDocument/2006/relationships/image" Target="../media/image173.png"/><Relationship Id="rId16" Type="http://schemas.openxmlformats.org/officeDocument/2006/relationships/image" Target="../media/image187.png"/><Relationship Id="rId20" Type="http://schemas.openxmlformats.org/officeDocument/2006/relationships/image" Target="../media/image19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7.png"/><Relationship Id="rId11" Type="http://schemas.openxmlformats.org/officeDocument/2006/relationships/image" Target="../media/image182.png"/><Relationship Id="rId5" Type="http://schemas.openxmlformats.org/officeDocument/2006/relationships/image" Target="../media/image176.png"/><Relationship Id="rId15" Type="http://schemas.openxmlformats.org/officeDocument/2006/relationships/image" Target="../media/image186.png"/><Relationship Id="rId10" Type="http://schemas.openxmlformats.org/officeDocument/2006/relationships/image" Target="../media/image181.png"/><Relationship Id="rId19" Type="http://schemas.openxmlformats.org/officeDocument/2006/relationships/image" Target="../media/image190.png"/><Relationship Id="rId4" Type="http://schemas.openxmlformats.org/officeDocument/2006/relationships/image" Target="../media/image175.png"/><Relationship Id="rId9" Type="http://schemas.openxmlformats.org/officeDocument/2006/relationships/image" Target="../media/image180.png"/><Relationship Id="rId14" Type="http://schemas.openxmlformats.org/officeDocument/2006/relationships/image" Target="../media/image18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2.jpeg"/><Relationship Id="rId2" Type="http://schemas.openxmlformats.org/officeDocument/2006/relationships/image" Target="../media/image17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1.png"/><Relationship Id="rId4" Type="http://schemas.openxmlformats.org/officeDocument/2006/relationships/image" Target="../media/image170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jpeg"/><Relationship Id="rId2" Type="http://schemas.openxmlformats.org/officeDocument/2006/relationships/image" Target="../media/image101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png"/><Relationship Id="rId3" Type="http://schemas.openxmlformats.org/officeDocument/2006/relationships/image" Target="../media/image103.png"/><Relationship Id="rId7" Type="http://schemas.openxmlformats.org/officeDocument/2006/relationships/image" Target="../media/image10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6.jpeg"/><Relationship Id="rId11" Type="http://schemas.openxmlformats.org/officeDocument/2006/relationships/image" Target="../media/image111.png"/><Relationship Id="rId5" Type="http://schemas.openxmlformats.org/officeDocument/2006/relationships/image" Target="../media/image105.jpeg"/><Relationship Id="rId10" Type="http://schemas.openxmlformats.org/officeDocument/2006/relationships/image" Target="../media/image110.jpg"/><Relationship Id="rId4" Type="http://schemas.openxmlformats.org/officeDocument/2006/relationships/image" Target="../media/image104.jpeg"/><Relationship Id="rId9" Type="http://schemas.openxmlformats.org/officeDocument/2006/relationships/image" Target="../media/image109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jpeg"/><Relationship Id="rId3" Type="http://schemas.openxmlformats.org/officeDocument/2006/relationships/image" Target="../media/image110.jpg"/><Relationship Id="rId7" Type="http://schemas.openxmlformats.org/officeDocument/2006/relationships/image" Target="../media/image115.jpeg"/><Relationship Id="rId12" Type="http://schemas.openxmlformats.org/officeDocument/2006/relationships/image" Target="../media/image111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4.png"/><Relationship Id="rId11" Type="http://schemas.openxmlformats.org/officeDocument/2006/relationships/image" Target="../media/image118.png"/><Relationship Id="rId5" Type="http://schemas.openxmlformats.org/officeDocument/2006/relationships/image" Target="../media/image113.jpeg"/><Relationship Id="rId10" Type="http://schemas.openxmlformats.org/officeDocument/2006/relationships/image" Target="../media/image117.png"/><Relationship Id="rId4" Type="http://schemas.openxmlformats.org/officeDocument/2006/relationships/image" Target="../media/image112.jpeg"/><Relationship Id="rId9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1.png"/><Relationship Id="rId13" Type="http://schemas.openxmlformats.org/officeDocument/2006/relationships/image" Target="../media/image126.jpeg"/><Relationship Id="rId3" Type="http://schemas.openxmlformats.org/officeDocument/2006/relationships/image" Target="../media/image119.jpg"/><Relationship Id="rId7" Type="http://schemas.openxmlformats.org/officeDocument/2006/relationships/image" Target="../media/image120.png"/><Relationship Id="rId12" Type="http://schemas.openxmlformats.org/officeDocument/2006/relationships/image" Target="../media/image1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1.png"/><Relationship Id="rId11" Type="http://schemas.openxmlformats.org/officeDocument/2006/relationships/image" Target="../media/image124.png"/><Relationship Id="rId5" Type="http://schemas.openxmlformats.org/officeDocument/2006/relationships/image" Target="../media/image110.jpg"/><Relationship Id="rId10" Type="http://schemas.openxmlformats.org/officeDocument/2006/relationships/image" Target="../media/image123.png"/><Relationship Id="rId4" Type="http://schemas.openxmlformats.org/officeDocument/2006/relationships/image" Target="../media/image103.png"/><Relationship Id="rId9" Type="http://schemas.openxmlformats.org/officeDocument/2006/relationships/image" Target="../media/image122.png"/><Relationship Id="rId14" Type="http://schemas.openxmlformats.org/officeDocument/2006/relationships/image" Target="../media/image12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1.png"/><Relationship Id="rId3" Type="http://schemas.openxmlformats.org/officeDocument/2006/relationships/image" Target="../media/image110.jpg"/><Relationship Id="rId7" Type="http://schemas.openxmlformats.org/officeDocument/2006/relationships/image" Target="../media/image130.png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29.png"/><Relationship Id="rId5" Type="http://schemas.openxmlformats.org/officeDocument/2006/relationships/image" Target="../media/image111.png"/><Relationship Id="rId4" Type="http://schemas.openxmlformats.org/officeDocument/2006/relationships/image" Target="../media/image128.png"/><Relationship Id="rId9" Type="http://schemas.openxmlformats.org/officeDocument/2006/relationships/image" Target="../media/image13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jpeg"/><Relationship Id="rId7" Type="http://schemas.openxmlformats.org/officeDocument/2006/relationships/image" Target="../media/image111.png"/><Relationship Id="rId2" Type="http://schemas.openxmlformats.org/officeDocument/2006/relationships/image" Target="../media/image11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6.jpeg"/><Relationship Id="rId5" Type="http://schemas.openxmlformats.org/officeDocument/2006/relationships/image" Target="../media/image135.png"/><Relationship Id="rId4" Type="http://schemas.openxmlformats.org/officeDocument/2006/relationships/image" Target="../media/image13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0.png"/><Relationship Id="rId3" Type="http://schemas.openxmlformats.org/officeDocument/2006/relationships/image" Target="../media/image111.png"/><Relationship Id="rId7" Type="http://schemas.openxmlformats.org/officeDocument/2006/relationships/image" Target="../media/image139.png"/><Relationship Id="rId2" Type="http://schemas.openxmlformats.org/officeDocument/2006/relationships/image" Target="../media/image1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8.png"/><Relationship Id="rId5" Type="http://schemas.openxmlformats.org/officeDocument/2006/relationships/image" Target="../media/image135.png"/><Relationship Id="rId10" Type="http://schemas.openxmlformats.org/officeDocument/2006/relationships/image" Target="../media/image110.jpg"/><Relationship Id="rId4" Type="http://schemas.openxmlformats.org/officeDocument/2006/relationships/image" Target="../media/image137.png"/><Relationship Id="rId9" Type="http://schemas.openxmlformats.org/officeDocument/2006/relationships/image" Target="../media/image14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8.png"/><Relationship Id="rId13" Type="http://schemas.openxmlformats.org/officeDocument/2006/relationships/image" Target="../media/image153.png"/><Relationship Id="rId18" Type="http://schemas.openxmlformats.org/officeDocument/2006/relationships/image" Target="../media/image158.png"/><Relationship Id="rId26" Type="http://schemas.openxmlformats.org/officeDocument/2006/relationships/image" Target="../media/image166.png"/><Relationship Id="rId3" Type="http://schemas.openxmlformats.org/officeDocument/2006/relationships/image" Target="../media/image143.png"/><Relationship Id="rId21" Type="http://schemas.openxmlformats.org/officeDocument/2006/relationships/image" Target="../media/image161.png"/><Relationship Id="rId7" Type="http://schemas.openxmlformats.org/officeDocument/2006/relationships/image" Target="../media/image147.png"/><Relationship Id="rId12" Type="http://schemas.openxmlformats.org/officeDocument/2006/relationships/image" Target="../media/image152.png"/><Relationship Id="rId17" Type="http://schemas.openxmlformats.org/officeDocument/2006/relationships/image" Target="../media/image157.png"/><Relationship Id="rId25" Type="http://schemas.openxmlformats.org/officeDocument/2006/relationships/image" Target="../media/image165.png"/><Relationship Id="rId2" Type="http://schemas.openxmlformats.org/officeDocument/2006/relationships/image" Target="../media/image142.jpg"/><Relationship Id="rId16" Type="http://schemas.openxmlformats.org/officeDocument/2006/relationships/image" Target="../media/image156.png"/><Relationship Id="rId20" Type="http://schemas.openxmlformats.org/officeDocument/2006/relationships/image" Target="../media/image16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6.png"/><Relationship Id="rId11" Type="http://schemas.openxmlformats.org/officeDocument/2006/relationships/image" Target="../media/image151.png"/><Relationship Id="rId24" Type="http://schemas.openxmlformats.org/officeDocument/2006/relationships/image" Target="../media/image164.png"/><Relationship Id="rId5" Type="http://schemas.openxmlformats.org/officeDocument/2006/relationships/image" Target="../media/image145.jpg"/><Relationship Id="rId15" Type="http://schemas.openxmlformats.org/officeDocument/2006/relationships/image" Target="../media/image155.png"/><Relationship Id="rId23" Type="http://schemas.openxmlformats.org/officeDocument/2006/relationships/image" Target="../media/image163.png"/><Relationship Id="rId28" Type="http://schemas.openxmlformats.org/officeDocument/2006/relationships/image" Target="../media/image111.png"/><Relationship Id="rId10" Type="http://schemas.openxmlformats.org/officeDocument/2006/relationships/image" Target="../media/image150.png"/><Relationship Id="rId19" Type="http://schemas.openxmlformats.org/officeDocument/2006/relationships/image" Target="../media/image159.png"/><Relationship Id="rId4" Type="http://schemas.openxmlformats.org/officeDocument/2006/relationships/image" Target="../media/image144.png"/><Relationship Id="rId9" Type="http://schemas.openxmlformats.org/officeDocument/2006/relationships/image" Target="../media/image149.png"/><Relationship Id="rId14" Type="http://schemas.openxmlformats.org/officeDocument/2006/relationships/image" Target="../media/image154.png"/><Relationship Id="rId22" Type="http://schemas.openxmlformats.org/officeDocument/2006/relationships/image" Target="../media/image162.png"/><Relationship Id="rId27" Type="http://schemas.openxmlformats.org/officeDocument/2006/relationships/image" Target="../media/image16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692003" cy="75600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472095" y="2443922"/>
            <a:ext cx="157099" cy="3893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678572" y="2521305"/>
            <a:ext cx="148577" cy="4051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872031" y="2616568"/>
            <a:ext cx="261251" cy="54480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162455" y="2759570"/>
            <a:ext cx="134658" cy="42684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339759" y="2846870"/>
            <a:ext cx="134658" cy="42684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472095" y="2999674"/>
            <a:ext cx="157099" cy="38932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678572" y="3077057"/>
            <a:ext cx="148577" cy="40517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872031" y="3172320"/>
            <a:ext cx="317804" cy="51701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198357" y="3354704"/>
            <a:ext cx="149923" cy="39118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393176" y="3453215"/>
            <a:ext cx="157099" cy="38931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599652" y="3530600"/>
            <a:ext cx="148519" cy="405497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775166" y="3650831"/>
            <a:ext cx="176847" cy="413816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982087" y="3718902"/>
            <a:ext cx="150380" cy="434594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186329" y="3819474"/>
            <a:ext cx="163842" cy="441223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404032" y="3926675"/>
            <a:ext cx="134658" cy="426846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762887" y="6632137"/>
            <a:ext cx="95135" cy="236775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875117" y="6570981"/>
            <a:ext cx="112229" cy="250595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006435" y="6456640"/>
            <a:ext cx="165785" cy="29371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112404" y="6762497"/>
            <a:ext cx="85458" cy="259250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224913" y="6649025"/>
            <a:ext cx="103974" cy="311691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190738" y="6380623"/>
            <a:ext cx="103974" cy="269755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312657" y="6284518"/>
            <a:ext cx="202806" cy="280568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752918" y="6942969"/>
            <a:ext cx="127609" cy="306691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899057" y="6878225"/>
            <a:ext cx="85445" cy="259250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995322" y="6818121"/>
            <a:ext cx="99136" cy="247971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778993" y="4762753"/>
            <a:ext cx="121399" cy="300393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915302" y="4713990"/>
            <a:ext cx="94843" cy="231447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039953" y="4637925"/>
            <a:ext cx="89420" cy="259029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159180" y="4589441"/>
            <a:ext cx="94856" cy="231447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260272" y="4540070"/>
            <a:ext cx="274343" cy="244375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793890" y="5104866"/>
            <a:ext cx="94843" cy="231452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918553" y="5032400"/>
            <a:ext cx="89687" cy="255435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035342" y="4938014"/>
            <a:ext cx="191858" cy="290169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7232357" y="4881348"/>
            <a:ext cx="90512" cy="233835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7349959" y="4820894"/>
            <a:ext cx="94856" cy="231444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7474622" y="4763140"/>
            <a:ext cx="89687" cy="240710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580579" y="4703025"/>
            <a:ext cx="106768" cy="246722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7705496" y="4727740"/>
            <a:ext cx="150406" cy="158203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188548" y="1453438"/>
            <a:ext cx="155003" cy="361924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362589" y="1537363"/>
            <a:ext cx="121081" cy="287293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4521746" y="1596910"/>
            <a:ext cx="179908" cy="353491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4743170" y="1705711"/>
            <a:ext cx="130441" cy="329171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4899558" y="1801194"/>
            <a:ext cx="121094" cy="287293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5028615" y="1865502"/>
            <a:ext cx="136664" cy="312686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5206796" y="1933498"/>
            <a:ext cx="114515" cy="299820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5355920" y="2006765"/>
            <a:ext cx="115900" cy="322046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5509882" y="2101065"/>
            <a:ext cx="121094" cy="287293"/>
          </a:xfrm>
          <a:prstGeom prst="rect">
            <a:avLst/>
          </a:prstGeom>
          <a:blipFill>
            <a:blip r:embed="rId4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5669038" y="2160612"/>
            <a:ext cx="103797" cy="316090"/>
          </a:xfrm>
          <a:prstGeom prst="rect">
            <a:avLst/>
          </a:prstGeom>
          <a:blipFill>
            <a:blip r:embed="rId5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4252137" y="1871416"/>
            <a:ext cx="76542" cy="285702"/>
          </a:xfrm>
          <a:prstGeom prst="rect">
            <a:avLst/>
          </a:prstGeom>
          <a:blipFill>
            <a:blip r:embed="rId5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4366742" y="1929383"/>
            <a:ext cx="114515" cy="299808"/>
          </a:xfrm>
          <a:prstGeom prst="rect">
            <a:avLst/>
          </a:prstGeom>
          <a:blipFill>
            <a:blip r:embed="rId5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4515853" y="2002650"/>
            <a:ext cx="244957" cy="385444"/>
          </a:xfrm>
          <a:prstGeom prst="rect">
            <a:avLst/>
          </a:prstGeom>
          <a:blipFill>
            <a:blip r:embed="rId5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4767389" y="2142798"/>
            <a:ext cx="115557" cy="288960"/>
          </a:xfrm>
          <a:prstGeom prst="rect">
            <a:avLst/>
          </a:prstGeom>
          <a:blipFill>
            <a:blip r:embed="rId5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4917554" y="2218655"/>
            <a:ext cx="121094" cy="287293"/>
          </a:xfrm>
          <a:prstGeom prst="rect">
            <a:avLst/>
          </a:prstGeom>
          <a:blipFill>
            <a:blip r:embed="rId5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5076710" y="2278202"/>
            <a:ext cx="114458" cy="300032"/>
          </a:xfrm>
          <a:prstGeom prst="rect">
            <a:avLst/>
          </a:prstGeom>
          <a:blipFill>
            <a:blip r:embed="rId5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5211991" y="2370683"/>
            <a:ext cx="136309" cy="306057"/>
          </a:xfrm>
          <a:prstGeom prst="rect">
            <a:avLst/>
          </a:prstGeom>
          <a:blipFill>
            <a:blip r:embed="rId5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5371490" y="2423045"/>
            <a:ext cx="115900" cy="322033"/>
          </a:xfrm>
          <a:prstGeom prst="rect">
            <a:avLst/>
          </a:prstGeom>
          <a:blipFill>
            <a:blip r:embed="rId5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5528906" y="2500388"/>
            <a:ext cx="126288" cy="327139"/>
          </a:xfrm>
          <a:prstGeom prst="rect">
            <a:avLst/>
          </a:prstGeom>
          <a:blipFill>
            <a:blip r:embed="rId5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5696724" y="2582837"/>
            <a:ext cx="103784" cy="316090"/>
          </a:xfrm>
          <a:prstGeom prst="rect">
            <a:avLst/>
          </a:prstGeom>
          <a:blipFill>
            <a:blip r:embed="rId6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1029027" y="2396718"/>
            <a:ext cx="88354" cy="240224"/>
          </a:xfrm>
          <a:prstGeom prst="rect">
            <a:avLst/>
          </a:prstGeom>
          <a:blipFill>
            <a:blip r:embed="rId6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1144151" y="2468022"/>
            <a:ext cx="93492" cy="230536"/>
          </a:xfrm>
          <a:prstGeom prst="rect">
            <a:avLst/>
          </a:prstGeom>
          <a:blipFill>
            <a:blip r:embed="rId6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1264460" y="2526807"/>
            <a:ext cx="89105" cy="230168"/>
          </a:xfrm>
          <a:prstGeom prst="rect">
            <a:avLst/>
          </a:prstGeom>
          <a:blipFill>
            <a:blip r:embed="rId6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1378940" y="2569425"/>
            <a:ext cx="88150" cy="256870"/>
          </a:xfrm>
          <a:prstGeom prst="rect">
            <a:avLst/>
          </a:prstGeom>
          <a:blipFill>
            <a:blip r:embed="rId6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1499146" y="2628747"/>
            <a:ext cx="97485" cy="261480"/>
          </a:xfrm>
          <a:prstGeom prst="rect">
            <a:avLst/>
          </a:prstGeom>
          <a:blipFill>
            <a:blip r:embed="rId6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1714677" y="2747264"/>
            <a:ext cx="60754" cy="206375"/>
          </a:xfrm>
          <a:prstGeom prst="rect">
            <a:avLst/>
          </a:prstGeom>
          <a:blipFill>
            <a:blip r:embed="rId6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1613471" y="2685173"/>
            <a:ext cx="92951" cy="207376"/>
          </a:xfrm>
          <a:prstGeom prst="rect">
            <a:avLst/>
          </a:prstGeom>
          <a:blipFill>
            <a:blip r:embed="rId6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1821548" y="2787878"/>
            <a:ext cx="21231" cy="20820"/>
          </a:xfrm>
          <a:prstGeom prst="rect">
            <a:avLst/>
          </a:prstGeom>
          <a:blipFill>
            <a:blip r:embed="rId6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1862912" y="2818853"/>
            <a:ext cx="48107" cy="82296"/>
          </a:xfrm>
          <a:prstGeom prst="rect">
            <a:avLst/>
          </a:prstGeom>
          <a:blipFill>
            <a:blip r:embed="rId6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1040241" y="4121832"/>
            <a:ext cx="92837" cy="224399"/>
          </a:xfrm>
          <a:prstGeom prst="rect">
            <a:avLst/>
          </a:prstGeom>
          <a:blipFill>
            <a:blip r:embed="rId7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1159484" y="4067003"/>
            <a:ext cx="94503" cy="234994"/>
          </a:xfrm>
          <a:prstGeom prst="rect">
            <a:avLst/>
          </a:prstGeom>
          <a:blipFill>
            <a:blip r:embed="rId7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1279004" y="3998175"/>
            <a:ext cx="83388" cy="246634"/>
          </a:xfrm>
          <a:prstGeom prst="rect">
            <a:avLst/>
          </a:prstGeom>
          <a:blipFill>
            <a:blip r:embed="rId7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1370723" y="3941775"/>
            <a:ext cx="124536" cy="291096"/>
          </a:xfrm>
          <a:prstGeom prst="rect">
            <a:avLst/>
          </a:prstGeom>
          <a:blipFill>
            <a:blip r:embed="rId7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1513319" y="3880992"/>
            <a:ext cx="93116" cy="251675"/>
          </a:xfrm>
          <a:prstGeom prst="rect">
            <a:avLst/>
          </a:prstGeom>
          <a:blipFill>
            <a:blip r:embed="rId7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1639785" y="3825519"/>
            <a:ext cx="83388" cy="246633"/>
          </a:xfrm>
          <a:prstGeom prst="rect">
            <a:avLst/>
          </a:prstGeom>
          <a:blipFill>
            <a:blip r:embed="rId7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1749577" y="3772979"/>
            <a:ext cx="83400" cy="246633"/>
          </a:xfrm>
          <a:prstGeom prst="rect">
            <a:avLst/>
          </a:prstGeom>
          <a:blipFill>
            <a:blip r:embed="rId7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1924138" y="3685057"/>
            <a:ext cx="91732" cy="251015"/>
          </a:xfrm>
          <a:prstGeom prst="rect">
            <a:avLst/>
          </a:prstGeom>
          <a:blipFill>
            <a:blip r:embed="rId7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2049221" y="3641221"/>
            <a:ext cx="94500" cy="234996"/>
          </a:xfrm>
          <a:prstGeom prst="rect">
            <a:avLst/>
          </a:prstGeom>
          <a:blipFill>
            <a:blip r:embed="rId7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2165959" y="3581258"/>
            <a:ext cx="97281" cy="224496"/>
          </a:xfrm>
          <a:prstGeom prst="rect">
            <a:avLst/>
          </a:prstGeom>
          <a:blipFill>
            <a:blip r:embed="rId7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2288306" y="3509835"/>
            <a:ext cx="147273" cy="223380"/>
          </a:xfrm>
          <a:prstGeom prst="rect">
            <a:avLst/>
          </a:prstGeom>
          <a:blipFill>
            <a:blip r:embed="rId8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2463380" y="3431387"/>
            <a:ext cx="83388" cy="246634"/>
          </a:xfrm>
          <a:prstGeom prst="rect">
            <a:avLst/>
          </a:prstGeom>
          <a:blipFill>
            <a:blip r:embed="rId8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2570391" y="3389567"/>
            <a:ext cx="92837" cy="224397"/>
          </a:xfrm>
          <a:prstGeom prst="rect">
            <a:avLst/>
          </a:prstGeom>
          <a:blipFill>
            <a:blip r:embed="rId8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2686850" y="3333835"/>
            <a:ext cx="92837" cy="224401"/>
          </a:xfrm>
          <a:prstGeom prst="rect">
            <a:avLst/>
          </a:prstGeom>
          <a:blipFill>
            <a:blip r:embed="rId8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2806090" y="3258337"/>
            <a:ext cx="101460" cy="255676"/>
          </a:xfrm>
          <a:prstGeom prst="rect">
            <a:avLst/>
          </a:prstGeom>
          <a:blipFill>
            <a:blip r:embed="rId8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3065983" y="3137954"/>
            <a:ext cx="93116" cy="251675"/>
          </a:xfrm>
          <a:prstGeom prst="rect">
            <a:avLst/>
          </a:prstGeom>
          <a:blipFill>
            <a:blip r:embed="rId8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3178555" y="3096590"/>
            <a:ext cx="109512" cy="239166"/>
          </a:xfrm>
          <a:prstGeom prst="rect">
            <a:avLst/>
          </a:prstGeom>
          <a:blipFill>
            <a:blip r:embed="rId8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3288626" y="3023425"/>
            <a:ext cx="109791" cy="259664"/>
          </a:xfrm>
          <a:prstGeom prst="rect">
            <a:avLst/>
          </a:prstGeom>
          <a:blipFill>
            <a:blip r:embed="rId8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3431781" y="2994151"/>
            <a:ext cx="92011" cy="220433"/>
          </a:xfrm>
          <a:prstGeom prst="rect">
            <a:avLst/>
          </a:prstGeom>
          <a:blipFill>
            <a:blip r:embed="rId8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3551580" y="2905569"/>
            <a:ext cx="93116" cy="251688"/>
          </a:xfrm>
          <a:prstGeom prst="rect">
            <a:avLst/>
          </a:prstGeom>
          <a:blipFill>
            <a:blip r:embed="rId8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3675265" y="2858971"/>
            <a:ext cx="97294" cy="224501"/>
          </a:xfrm>
          <a:prstGeom prst="rect">
            <a:avLst/>
          </a:prstGeom>
          <a:blipFill>
            <a:blip r:embed="rId9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3803129" y="2790240"/>
            <a:ext cx="83388" cy="246634"/>
          </a:xfrm>
          <a:prstGeom prst="rect">
            <a:avLst/>
          </a:prstGeom>
          <a:blipFill>
            <a:blip r:embed="rId9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1040241" y="4439245"/>
            <a:ext cx="97283" cy="151114"/>
          </a:xfrm>
          <a:prstGeom prst="rect">
            <a:avLst/>
          </a:prstGeom>
          <a:blipFill>
            <a:blip r:embed="rId9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1168099" y="4369587"/>
            <a:ext cx="92005" cy="241746"/>
          </a:xfrm>
          <a:prstGeom prst="rect">
            <a:avLst/>
          </a:prstGeom>
          <a:blipFill>
            <a:blip r:embed="rId9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1287894" y="4278871"/>
            <a:ext cx="196799" cy="280936"/>
          </a:xfrm>
          <a:prstGeom prst="rect">
            <a:avLst/>
          </a:prstGeom>
          <a:blipFill>
            <a:blip r:embed="rId9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1489976" y="4224410"/>
            <a:ext cx="92837" cy="226766"/>
          </a:xfrm>
          <a:prstGeom prst="rect">
            <a:avLst/>
          </a:prstGeom>
          <a:blipFill>
            <a:blip r:embed="rId9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1610613" y="4166295"/>
            <a:ext cx="97281" cy="224489"/>
          </a:xfrm>
          <a:prstGeom prst="rect">
            <a:avLst/>
          </a:prstGeom>
          <a:blipFill>
            <a:blip r:embed="rId9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1738464" y="4110823"/>
            <a:ext cx="92011" cy="233363"/>
          </a:xfrm>
          <a:prstGeom prst="rect">
            <a:avLst/>
          </a:prstGeom>
          <a:blipFill>
            <a:blip r:embed="rId9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1847151" y="4053001"/>
            <a:ext cx="109512" cy="239179"/>
          </a:xfrm>
          <a:prstGeom prst="rect">
            <a:avLst/>
          </a:prstGeom>
          <a:blipFill>
            <a:blip r:embed="rId9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1975281" y="3979176"/>
            <a:ext cx="93116" cy="251688"/>
          </a:xfrm>
          <a:prstGeom prst="rect">
            <a:avLst/>
          </a:prstGeom>
          <a:blipFill>
            <a:blip r:embed="rId9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2101761" y="3914660"/>
            <a:ext cx="101447" cy="255676"/>
          </a:xfrm>
          <a:prstGeom prst="rect">
            <a:avLst/>
          </a:prstGeom>
          <a:blipFill>
            <a:blip r:embed="rId10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2236571" y="3859192"/>
            <a:ext cx="83385" cy="246628"/>
          </a:xfrm>
          <a:prstGeom prst="rect">
            <a:avLst/>
          </a:prstGeom>
          <a:blipFill>
            <a:blip r:embed="rId10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 txBox="1"/>
          <p:nvPr/>
        </p:nvSpPr>
        <p:spPr>
          <a:xfrm>
            <a:off x="909981" y="6061463"/>
            <a:ext cx="4411329" cy="8771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7100"/>
              </a:lnSpc>
              <a:spcBef>
                <a:spcPts val="100"/>
              </a:spcBef>
            </a:pPr>
            <a:r>
              <a:rPr sz="1600" b="1" dirty="0">
                <a:solidFill>
                  <a:srgbClr val="25486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ПУБЛИЧНАЯ ДЕКЛАРАЦИЯ  МИНИСТЕРСТВА ОБРАЗОВАНИЯ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СТАВРОПОЛЬСКОГО</a:t>
            </a:r>
            <a:r>
              <a:rPr lang="ru-RU" sz="1600" b="1" dirty="0" smtClean="0">
                <a:solidFill>
                  <a:srgbClr val="25486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КРАЯ </a:t>
            </a:r>
            <a:r>
              <a:rPr sz="1600" b="1" dirty="0" smtClean="0">
                <a:solidFill>
                  <a:srgbClr val="25486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201</a:t>
            </a:r>
            <a:r>
              <a:rPr lang="ru-RU" sz="1600" b="1" dirty="0" smtClean="0">
                <a:solidFill>
                  <a:srgbClr val="25486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sz="1600" b="1" dirty="0" smtClean="0">
                <a:solidFill>
                  <a:srgbClr val="25486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b="1" dirty="0">
                <a:solidFill>
                  <a:srgbClr val="25486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  <a:endParaRPr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7" name="object 92"/>
          <p:cNvSpPr/>
          <p:nvPr/>
        </p:nvSpPr>
        <p:spPr>
          <a:xfrm>
            <a:off x="2956928" y="3214584"/>
            <a:ext cx="74224" cy="208816"/>
          </a:xfrm>
          <a:prstGeom prst="rect">
            <a:avLst/>
          </a:prstGeom>
          <a:blipFill>
            <a:blip r:embed="rId7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TextBox 84"/>
          <p:cNvSpPr txBox="1"/>
          <p:nvPr/>
        </p:nvSpPr>
        <p:spPr>
          <a:xfrm>
            <a:off x="3572050" y="6224749"/>
            <a:ext cx="3462291" cy="25949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1300"/>
              </a:lnSpc>
            </a:pPr>
            <a:r>
              <a:rPr lang="ru-RU" sz="1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Дошкольная педагогика и психология</a:t>
            </a:r>
          </a:p>
        </p:txBody>
      </p:sp>
      <p:sp>
        <p:nvSpPr>
          <p:cNvPr id="96" name="object 42"/>
          <p:cNvSpPr/>
          <p:nvPr/>
        </p:nvSpPr>
        <p:spPr>
          <a:xfrm rot="10800000" flipV="1">
            <a:off x="392831" y="2053560"/>
            <a:ext cx="1624617" cy="1213436"/>
          </a:xfrm>
          <a:custGeom>
            <a:avLst/>
            <a:gdLst/>
            <a:ahLst/>
            <a:cxnLst/>
            <a:rect l="l" t="t" r="r" b="b"/>
            <a:pathLst>
              <a:path w="698500" h="349250">
                <a:moveTo>
                  <a:pt x="0" y="0"/>
                </a:moveTo>
                <a:lnTo>
                  <a:pt x="697928" y="0"/>
                </a:lnTo>
                <a:lnTo>
                  <a:pt x="697928" y="348792"/>
                </a:lnTo>
              </a:path>
            </a:pathLst>
          </a:custGeom>
          <a:ln w="7199">
            <a:solidFill>
              <a:srgbClr val="C1C9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42"/>
          <p:cNvSpPr/>
          <p:nvPr/>
        </p:nvSpPr>
        <p:spPr>
          <a:xfrm rot="10800000" flipH="1">
            <a:off x="3761003" y="1426330"/>
            <a:ext cx="2013408" cy="648469"/>
          </a:xfrm>
          <a:custGeom>
            <a:avLst/>
            <a:gdLst/>
            <a:ahLst/>
            <a:cxnLst/>
            <a:rect l="l" t="t" r="r" b="b"/>
            <a:pathLst>
              <a:path w="698500" h="349250">
                <a:moveTo>
                  <a:pt x="0" y="0"/>
                </a:moveTo>
                <a:lnTo>
                  <a:pt x="697928" y="0"/>
                </a:lnTo>
                <a:lnTo>
                  <a:pt x="697928" y="348792"/>
                </a:lnTo>
              </a:path>
            </a:pathLst>
          </a:custGeom>
          <a:ln w="7199">
            <a:solidFill>
              <a:srgbClr val="C1C9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TextBox 97"/>
          <p:cNvSpPr txBox="1"/>
          <p:nvPr/>
        </p:nvSpPr>
        <p:spPr>
          <a:xfrm>
            <a:off x="4755455" y="2350326"/>
            <a:ext cx="2095221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ru-RU" sz="1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Многофункциональных центров прикладных квалификаций</a:t>
            </a:r>
            <a:endParaRPr lang="ru-RU" sz="1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5" name="object 5"/>
          <p:cNvSpPr/>
          <p:nvPr/>
        </p:nvSpPr>
        <p:spPr>
          <a:xfrm>
            <a:off x="-8996" y="3400777"/>
            <a:ext cx="10607074" cy="457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2" name="Группа 81"/>
          <p:cNvGrpSpPr/>
          <p:nvPr/>
        </p:nvGrpSpPr>
        <p:grpSpPr>
          <a:xfrm>
            <a:off x="3085294" y="3208627"/>
            <a:ext cx="2026017" cy="2012300"/>
            <a:chOff x="-311988" y="1448832"/>
            <a:chExt cx="2537904" cy="2537904"/>
          </a:xfrm>
        </p:grpSpPr>
        <p:grpSp>
          <p:nvGrpSpPr>
            <p:cNvPr id="50" name="Группа 49"/>
            <p:cNvGrpSpPr/>
            <p:nvPr/>
          </p:nvGrpSpPr>
          <p:grpSpPr>
            <a:xfrm>
              <a:off x="-311988" y="1448832"/>
              <a:ext cx="2537904" cy="2537904"/>
              <a:chOff x="2424599" y="2349348"/>
              <a:chExt cx="2537904" cy="2537904"/>
            </a:xfrm>
          </p:grpSpPr>
          <p:grpSp>
            <p:nvGrpSpPr>
              <p:cNvPr id="54" name="Group 14"/>
              <p:cNvGrpSpPr/>
              <p:nvPr/>
            </p:nvGrpSpPr>
            <p:grpSpPr>
              <a:xfrm>
                <a:off x="2771461" y="2696212"/>
                <a:ext cx="1844179" cy="1844179"/>
                <a:chOff x="6546951" y="2873557"/>
                <a:chExt cx="2971121" cy="2971121"/>
              </a:xfrm>
            </p:grpSpPr>
            <p:sp>
              <p:nvSpPr>
                <p:cNvPr id="55" name="Oval 4"/>
                <p:cNvSpPr/>
                <p:nvPr/>
              </p:nvSpPr>
              <p:spPr>
                <a:xfrm>
                  <a:off x="6546951" y="2873557"/>
                  <a:ext cx="2971121" cy="2971121"/>
                </a:xfrm>
                <a:prstGeom prst="ellipse">
                  <a:avLst/>
                </a:prstGeom>
                <a:gradFill>
                  <a:gsLst>
                    <a:gs pos="33000">
                      <a:srgbClr val="F2F2F2"/>
                    </a:gs>
                    <a:gs pos="100000">
                      <a:srgbClr val="FBFBFB"/>
                    </a:gs>
                  </a:gsLst>
                  <a:lin ang="5400000" scaled="1"/>
                </a:gradFill>
                <a:ln>
                  <a:noFill/>
                </a:ln>
                <a:effectLst>
                  <a:outerShdw blurRad="330200" dist="342900" dir="5400000" algn="t" rotWithShape="0">
                    <a:prstClr val="black">
                      <a:alpha val="1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/>
                </a:p>
              </p:txBody>
            </p:sp>
            <p:sp>
              <p:nvSpPr>
                <p:cNvPr id="56" name="Oval 6"/>
                <p:cNvSpPr/>
                <p:nvPr/>
              </p:nvSpPr>
              <p:spPr>
                <a:xfrm>
                  <a:off x="6998587" y="3325193"/>
                  <a:ext cx="2067849" cy="2067849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57" name="Oval 30"/>
              <p:cNvSpPr/>
              <p:nvPr/>
            </p:nvSpPr>
            <p:spPr>
              <a:xfrm>
                <a:off x="2424599" y="2349348"/>
                <a:ext cx="2537904" cy="2537904"/>
              </a:xfrm>
              <a:prstGeom prst="ellipse">
                <a:avLst/>
              </a:prstGeom>
              <a:noFill/>
              <a:ln w="25400">
                <a:solidFill>
                  <a:schemeClr val="bg1">
                    <a:lumMod val="85000"/>
                  </a:schemeClr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pic>
          <p:nvPicPr>
            <p:cNvPr id="81" name="Picture 3" descr="C:\Users\Библиотека-4\Desktop\Помощник Ректора\2017г. помощник\программа развития\напрвления деятельности\партнены\9629038universityavatareducationicon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1911" y="2172439"/>
              <a:ext cx="1010106" cy="1047000"/>
            </a:xfrm>
            <a:prstGeom prst="ellipse">
              <a:avLst/>
            </a:prstGeom>
            <a:ln w="63500" cap="rnd">
              <a:solidFill>
                <a:srgbClr val="354765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object 3"/>
          <p:cNvSpPr/>
          <p:nvPr/>
        </p:nvSpPr>
        <p:spPr>
          <a:xfrm>
            <a:off x="7141945" y="2469734"/>
            <a:ext cx="3544142" cy="16604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826243" y="7160628"/>
            <a:ext cx="118745" cy="111125"/>
          </a:xfrm>
          <a:custGeom>
            <a:avLst/>
            <a:gdLst/>
            <a:ahLst/>
            <a:cxnLst/>
            <a:rect l="l" t="t" r="r" b="b"/>
            <a:pathLst>
              <a:path w="118745" h="111125">
                <a:moveTo>
                  <a:pt x="118135" y="0"/>
                </a:moveTo>
                <a:lnTo>
                  <a:pt x="0" y="55385"/>
                </a:lnTo>
                <a:lnTo>
                  <a:pt x="118135" y="110768"/>
                </a:lnTo>
                <a:lnTo>
                  <a:pt x="11813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128002" y="0"/>
            <a:ext cx="3564001" cy="246973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101714" y="2561893"/>
            <a:ext cx="3564000" cy="1854354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700" marR="5080" algn="ctr">
              <a:lnSpc>
                <a:spcPts val="1300"/>
              </a:lnSpc>
              <a:spcBef>
                <a:spcPts val="260"/>
              </a:spcBef>
            </a:pPr>
            <a:r>
              <a:rPr lang="ru-RU" sz="14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Ресурсные центры профессиональной подготовки, </a:t>
            </a:r>
            <a:r>
              <a:rPr lang="ru-RU" sz="1400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переподготовки и повышения рабочих </a:t>
            </a:r>
            <a:r>
              <a:rPr lang="ru-RU" sz="14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кадров</a:t>
            </a:r>
          </a:p>
          <a:p>
            <a:pPr marL="12700" marR="5080" algn="ctr">
              <a:lnSpc>
                <a:spcPts val="1300"/>
              </a:lnSpc>
              <a:spcBef>
                <a:spcPts val="260"/>
              </a:spcBef>
            </a:pPr>
            <a:r>
              <a:rPr lang="ru-RU" sz="14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Многофункциональные центры прикладных квалификаций</a:t>
            </a:r>
          </a:p>
          <a:p>
            <a:pPr marL="12700" marR="5080" algn="ctr">
              <a:lnSpc>
                <a:spcPts val="1300"/>
              </a:lnSpc>
              <a:spcBef>
                <a:spcPts val="260"/>
              </a:spcBef>
            </a:pPr>
            <a:r>
              <a:rPr lang="ru-RU" sz="14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Образовательные организации высшего и дополнительного профессионального образования</a:t>
            </a:r>
          </a:p>
          <a:p>
            <a:pPr marL="12700" marR="5080" algn="ctr">
              <a:lnSpc>
                <a:spcPts val="1300"/>
              </a:lnSpc>
              <a:spcBef>
                <a:spcPts val="260"/>
              </a:spcBef>
            </a:pPr>
            <a:endParaRPr lang="ru-RU" sz="1600" dirty="0" smtClean="0">
              <a:solidFill>
                <a:schemeClr val="accent6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 algn="ctr">
              <a:lnSpc>
                <a:spcPts val="1300"/>
              </a:lnSpc>
              <a:spcBef>
                <a:spcPts val="260"/>
              </a:spcBef>
            </a:pPr>
            <a:endParaRPr lang="ru-RU" sz="1400" b="1" dirty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101714" y="316915"/>
            <a:ext cx="3563999" cy="2064027"/>
          </a:xfrm>
          <a:prstGeom prst="rect">
            <a:avLst/>
          </a:prstGeom>
        </p:spPr>
        <p:txBody>
          <a:bodyPr vert="horz" wrap="square" lIns="0" tIns="93345" rIns="0" bIns="0" rtlCol="0">
            <a:spAutoFit/>
          </a:bodyPr>
          <a:lstStyle/>
          <a:p>
            <a:pPr marL="12700" marR="5080" algn="ctr">
              <a:lnSpc>
                <a:spcPts val="3579"/>
              </a:lnSpc>
              <a:spcBef>
                <a:spcPts val="735"/>
              </a:spcBef>
            </a:pPr>
            <a:r>
              <a:rPr sz="3500" b="1" dirty="0">
                <a:solidFill>
                  <a:srgbClr val="FFFFFF"/>
                </a:solidFill>
                <a:latin typeface="Arial"/>
                <a:cs typeface="Arial"/>
              </a:rPr>
              <a:t>ОБРАЗОВАНИЕ  ВЗРОСЛЫХ</a:t>
            </a:r>
            <a:endParaRPr sz="3500" dirty="0">
              <a:latin typeface="Arial"/>
              <a:cs typeface="Arial"/>
            </a:endParaRPr>
          </a:p>
          <a:p>
            <a:pPr marL="31115" marR="59690" algn="ctr">
              <a:lnSpc>
                <a:spcPct val="106500"/>
              </a:lnSpc>
              <a:spcBef>
                <a:spcPts val="245"/>
              </a:spcBef>
            </a:pPr>
            <a:r>
              <a:rPr sz="1550" dirty="0">
                <a:solidFill>
                  <a:srgbClr val="FFFFFF"/>
                </a:solidFill>
                <a:latin typeface="Verdana"/>
                <a:cs typeface="Verdana"/>
              </a:rPr>
              <a:t>ДОПОЛНИТЕЛЬНОЕ  ПРОФЕССИОНАЛЬНОЕ  ОБРАЗОВАНИЕ </a:t>
            </a:r>
            <a:r>
              <a:rPr lang="ru-RU" sz="1550" dirty="0" smtClean="0">
                <a:solidFill>
                  <a:srgbClr val="FFFFFF"/>
                </a:solidFill>
                <a:latin typeface="Verdana"/>
                <a:cs typeface="Verdana"/>
              </a:rPr>
              <a:t> РАБОТНИКОВ СТАВРОПОЛЬСКОГО КРАЯ</a:t>
            </a:r>
            <a:endParaRPr sz="1550" dirty="0">
              <a:latin typeface="Verdana"/>
              <a:cs typeface="Verdana"/>
            </a:endParaRPr>
          </a:p>
        </p:txBody>
      </p:sp>
      <p:sp>
        <p:nvSpPr>
          <p:cNvPr id="40" name="object 40"/>
          <p:cNvSpPr txBox="1">
            <a:spLocks noGrp="1"/>
          </p:cNvSpPr>
          <p:nvPr>
            <p:ph type="dt" sz="half" idx="6"/>
          </p:nvPr>
        </p:nvSpPr>
        <p:spPr>
          <a:xfrm>
            <a:off x="9989629" y="7089040"/>
            <a:ext cx="396875" cy="226344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spc="-50" dirty="0" smtClean="0"/>
              <a:t>201</a:t>
            </a:r>
            <a:r>
              <a:rPr lang="ru-RU" spc="-50" dirty="0" smtClean="0"/>
              <a:t>8</a:t>
            </a:r>
            <a:endParaRPr spc="-50" dirty="0"/>
          </a:p>
        </p:txBody>
      </p:sp>
      <p:sp>
        <p:nvSpPr>
          <p:cNvPr id="72" name="TextBox 71"/>
          <p:cNvSpPr txBox="1"/>
          <p:nvPr/>
        </p:nvSpPr>
        <p:spPr>
          <a:xfrm>
            <a:off x="3567812" y="4954358"/>
            <a:ext cx="3494728" cy="3527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000"/>
              </a:lnSpc>
            </a:pPr>
            <a:r>
              <a:rPr lang="ru-RU" sz="1200" b="1" dirty="0" smtClean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Дополнительные профессиональные программы профессиональной переподготовки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3569728" y="5810314"/>
            <a:ext cx="3480453" cy="4001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1200"/>
              </a:lnSpc>
            </a:pPr>
            <a:r>
              <a:rPr lang="ru-RU" sz="1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Специальное  (дефектологическое) образование</a:t>
            </a:r>
            <a:endParaRPr lang="ru-RU" sz="1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3563208" y="6669095"/>
            <a:ext cx="3486973" cy="30777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Менеджмент в образовании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3563208" y="5479343"/>
            <a:ext cx="3486974" cy="30777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Педагогическое образование</a:t>
            </a:r>
            <a:endParaRPr lang="ru-RU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 rot="16200000">
            <a:off x="-1156149" y="5076440"/>
            <a:ext cx="3335096" cy="55399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1200"/>
              </a:lnSpc>
            </a:pPr>
            <a:r>
              <a:rPr lang="ru-RU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 реализации дополнительных профессиональных программ </a:t>
            </a:r>
          </a:p>
          <a:p>
            <a:pPr algn="ctr">
              <a:lnSpc>
                <a:spcPts val="1200"/>
              </a:lnSpc>
            </a:pPr>
            <a:r>
              <a:rPr lang="ru-RU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повышения квалификации</a:t>
            </a:r>
          </a:p>
        </p:txBody>
      </p:sp>
      <p:pic>
        <p:nvPicPr>
          <p:cNvPr id="1026" name="Picture 2" descr="C:\Users\Библиотека-4\Desktop\DSC_0075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5803" y="4093717"/>
            <a:ext cx="3566403" cy="2749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4" name="object 3"/>
          <p:cNvSpPr/>
          <p:nvPr/>
        </p:nvSpPr>
        <p:spPr>
          <a:xfrm>
            <a:off x="7135803" y="6822984"/>
            <a:ext cx="3579103" cy="73986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6" name="Группа 15"/>
          <p:cNvGrpSpPr/>
          <p:nvPr/>
        </p:nvGrpSpPr>
        <p:grpSpPr>
          <a:xfrm>
            <a:off x="237408" y="2119645"/>
            <a:ext cx="2415011" cy="1169551"/>
            <a:chOff x="4479645" y="5126499"/>
            <a:chExt cx="2184774" cy="1169551"/>
          </a:xfrm>
        </p:grpSpPr>
        <p:sp>
          <p:nvSpPr>
            <p:cNvPr id="93" name="object 24"/>
            <p:cNvSpPr/>
            <p:nvPr/>
          </p:nvSpPr>
          <p:spPr>
            <a:xfrm>
              <a:off x="5952809" y="5341041"/>
              <a:ext cx="711610" cy="68163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4479645" y="5126499"/>
              <a:ext cx="1726993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ru-RU" sz="1400" dirty="0" smtClean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Ресурсных центров профессиональной подготовки, переподготовки и повышения квалификации рабочих кадров</a:t>
              </a:r>
              <a:endParaRPr lang="ru-RU" sz="1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019112" y="5341143"/>
              <a:ext cx="62176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13</a:t>
              </a:r>
              <a:endPara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13" name="TextBox 112"/>
          <p:cNvSpPr txBox="1"/>
          <p:nvPr/>
        </p:nvSpPr>
        <p:spPr>
          <a:xfrm>
            <a:off x="3686089" y="1421036"/>
            <a:ext cx="1956743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ru-RU" sz="1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Образовательных организаций</a:t>
            </a:r>
            <a:r>
              <a:rPr lang="en-US" sz="1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различных типов</a:t>
            </a:r>
            <a:endParaRPr lang="ru-RU" sz="1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25083" y="118695"/>
            <a:ext cx="644561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</a:t>
            </a:r>
            <a:r>
              <a:rPr lang="ru-RU" sz="2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организовать центры опережающей профессиональной </a:t>
            </a:r>
            <a:r>
              <a:rPr lang="ru-RU" sz="1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переподготовки и повышения квалификации для уже работающих </a:t>
            </a:r>
            <a:r>
              <a:rPr lang="ru-RU" sz="1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граждан»</a:t>
            </a:r>
            <a:endParaRPr lang="ru-RU" sz="16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250539" y="997350"/>
            <a:ext cx="3437587" cy="281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400"/>
              </a:lnSpc>
            </a:pPr>
            <a:r>
              <a:rPr lang="ru-RU" sz="1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В.В. Путин</a:t>
            </a:r>
            <a:endParaRPr lang="ru-RU" sz="16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0" name="object 42"/>
          <p:cNvSpPr/>
          <p:nvPr/>
        </p:nvSpPr>
        <p:spPr>
          <a:xfrm flipH="1" flipV="1">
            <a:off x="4838198" y="2389385"/>
            <a:ext cx="1984928" cy="624892"/>
          </a:xfrm>
          <a:custGeom>
            <a:avLst/>
            <a:gdLst/>
            <a:ahLst/>
            <a:cxnLst/>
            <a:rect l="l" t="t" r="r" b="b"/>
            <a:pathLst>
              <a:path w="698500" h="349250">
                <a:moveTo>
                  <a:pt x="0" y="0"/>
                </a:moveTo>
                <a:lnTo>
                  <a:pt x="697928" y="0"/>
                </a:lnTo>
                <a:lnTo>
                  <a:pt x="697928" y="348792"/>
                </a:lnTo>
              </a:path>
            </a:pathLst>
          </a:custGeom>
          <a:ln w="7199">
            <a:solidFill>
              <a:srgbClr val="C1C9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5" name="Группа 24"/>
          <p:cNvGrpSpPr/>
          <p:nvPr/>
        </p:nvGrpSpPr>
        <p:grpSpPr>
          <a:xfrm>
            <a:off x="4120484" y="2292902"/>
            <a:ext cx="711610" cy="681630"/>
            <a:chOff x="3832570" y="6866461"/>
            <a:chExt cx="711610" cy="681630"/>
          </a:xfrm>
        </p:grpSpPr>
        <p:sp>
          <p:nvSpPr>
            <p:cNvPr id="97" name="object 24"/>
            <p:cNvSpPr/>
            <p:nvPr/>
          </p:nvSpPr>
          <p:spPr>
            <a:xfrm>
              <a:off x="3832570" y="6866461"/>
              <a:ext cx="711610" cy="68163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986697" y="6876735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  <a:endPara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797703" y="3685892"/>
            <a:ext cx="2694815" cy="3319835"/>
            <a:chOff x="903032" y="3151578"/>
            <a:chExt cx="2694815" cy="3319835"/>
          </a:xfrm>
        </p:grpSpPr>
        <p:sp>
          <p:nvSpPr>
            <p:cNvPr id="91" name="Прямоугольник 90"/>
            <p:cNvSpPr/>
            <p:nvPr/>
          </p:nvSpPr>
          <p:spPr>
            <a:xfrm>
              <a:off x="912526" y="6189156"/>
              <a:ext cx="2685321" cy="28225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square">
              <a:spAutoFit/>
            </a:bodyPr>
            <a:lstStyle/>
            <a:p>
              <a:pPr>
                <a:lnSpc>
                  <a:spcPts val="1600"/>
                </a:lnSpc>
              </a:pPr>
              <a:r>
                <a:rPr lang="ru-RU" sz="12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Дошкольное образование</a:t>
              </a:r>
              <a:endPara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5" name="Прямоугольник 124"/>
            <p:cNvSpPr/>
            <p:nvPr/>
          </p:nvSpPr>
          <p:spPr>
            <a:xfrm>
              <a:off x="912526" y="5571127"/>
              <a:ext cx="2685321" cy="28225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square">
              <a:spAutoFit/>
            </a:bodyPr>
            <a:lstStyle/>
            <a:p>
              <a:pPr>
                <a:lnSpc>
                  <a:spcPts val="1600"/>
                </a:lnSpc>
              </a:pPr>
              <a:r>
                <a:rPr lang="ru-RU" sz="12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Начальное  образование</a:t>
              </a:r>
              <a:endPara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6" name="Прямоугольник 125"/>
            <p:cNvSpPr/>
            <p:nvPr/>
          </p:nvSpPr>
          <p:spPr>
            <a:xfrm>
              <a:off x="917223" y="5017129"/>
              <a:ext cx="2680624" cy="553998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wrap="square">
              <a:spAutoFit/>
            </a:bodyPr>
            <a:lstStyle/>
            <a:p>
              <a:pPr algn="just">
                <a:lnSpc>
                  <a:spcPts val="1200"/>
                </a:lnSpc>
              </a:pPr>
              <a:r>
                <a:rPr lang="ru-RU" sz="12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Естественно-математические дисциплины </a:t>
              </a:r>
              <a:r>
                <a:rPr lang="ru-RU" sz="12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и </a:t>
              </a:r>
              <a:r>
                <a:rPr lang="ru-RU" sz="12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информационные технологии</a:t>
              </a:r>
              <a:endPara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7" name="Прямоугольник 126"/>
            <p:cNvSpPr/>
            <p:nvPr/>
          </p:nvSpPr>
          <p:spPr>
            <a:xfrm>
              <a:off x="912526" y="5880840"/>
              <a:ext cx="2685321" cy="282257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wrap="square">
              <a:spAutoFit/>
            </a:bodyPr>
            <a:lstStyle/>
            <a:p>
              <a:pPr>
                <a:lnSpc>
                  <a:spcPts val="1600"/>
                </a:lnSpc>
              </a:pPr>
              <a:r>
                <a:rPr lang="ru-RU" sz="12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Гуманитарные  дисциплины</a:t>
              </a:r>
              <a:endPara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8" name="Прямоугольник 127"/>
            <p:cNvSpPr/>
            <p:nvPr/>
          </p:nvSpPr>
          <p:spPr>
            <a:xfrm>
              <a:off x="917223" y="4464860"/>
              <a:ext cx="2680624" cy="55399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square">
              <a:spAutoFit/>
            </a:bodyPr>
            <a:lstStyle/>
            <a:p>
              <a:pPr algn="just">
                <a:lnSpc>
                  <a:spcPts val="1200"/>
                </a:lnSpc>
              </a:pPr>
              <a:r>
                <a:rPr lang="ru-RU" sz="12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Психолого-педагогические технологии </a:t>
              </a:r>
              <a:r>
                <a:rPr lang="ru-RU" sz="12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и </a:t>
              </a:r>
              <a:r>
                <a:rPr lang="ru-RU" sz="12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менеджмент </a:t>
              </a:r>
              <a:r>
                <a:rPr lang="ru-RU" sz="12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 образовании</a:t>
              </a:r>
            </a:p>
          </p:txBody>
        </p:sp>
        <p:sp>
          <p:nvSpPr>
            <p:cNvPr id="104" name="Прямоугольник 103"/>
            <p:cNvSpPr/>
            <p:nvPr/>
          </p:nvSpPr>
          <p:spPr>
            <a:xfrm>
              <a:off x="908440" y="3945349"/>
              <a:ext cx="2671188" cy="553998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wrap="square">
              <a:spAutoFit/>
            </a:bodyPr>
            <a:lstStyle/>
            <a:p>
              <a:pPr>
                <a:lnSpc>
                  <a:spcPts val="1200"/>
                </a:lnSpc>
              </a:pPr>
              <a:r>
                <a:rPr lang="ru-RU" sz="12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Воспитательная  работа, дополнительное образование </a:t>
              </a:r>
              <a:r>
                <a:rPr lang="ru-RU" sz="12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и технологии</a:t>
              </a:r>
            </a:p>
          </p:txBody>
        </p:sp>
        <p:sp>
          <p:nvSpPr>
            <p:cNvPr id="105" name="Прямоугольник 104"/>
            <p:cNvSpPr/>
            <p:nvPr/>
          </p:nvSpPr>
          <p:spPr>
            <a:xfrm>
              <a:off x="903032" y="3151578"/>
              <a:ext cx="2676596" cy="40011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wrap="square">
              <a:spAutoFit/>
            </a:bodyPr>
            <a:lstStyle/>
            <a:p>
              <a:pPr>
                <a:lnSpc>
                  <a:spcPts val="1200"/>
                </a:lnSpc>
              </a:pPr>
              <a:r>
                <a:rPr lang="ru-RU" sz="12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Специальное и инклюзивное образование</a:t>
              </a:r>
              <a:endPara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7" name="Прямоугольник 106"/>
            <p:cNvSpPr/>
            <p:nvPr/>
          </p:nvSpPr>
          <p:spPr>
            <a:xfrm>
              <a:off x="911916" y="3565500"/>
              <a:ext cx="2667712" cy="40011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square">
              <a:spAutoFit/>
            </a:bodyPr>
            <a:lstStyle/>
            <a:p>
              <a:pPr>
                <a:lnSpc>
                  <a:spcPts val="1200"/>
                </a:lnSpc>
              </a:pPr>
              <a:r>
                <a:rPr lang="ru-RU" sz="12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Физическая  культура и здоровьесбережение</a:t>
              </a:r>
              <a:endPara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2" name="object 9"/>
          <p:cNvSpPr/>
          <p:nvPr/>
        </p:nvSpPr>
        <p:spPr>
          <a:xfrm>
            <a:off x="7132698" y="2538112"/>
            <a:ext cx="3552382" cy="4756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"/>
          <p:cNvSpPr/>
          <p:nvPr/>
        </p:nvSpPr>
        <p:spPr>
          <a:xfrm>
            <a:off x="7132698" y="3974773"/>
            <a:ext cx="3552382" cy="4756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24"/>
          <p:cNvSpPr/>
          <p:nvPr/>
        </p:nvSpPr>
        <p:spPr>
          <a:xfrm>
            <a:off x="2977738" y="1397223"/>
            <a:ext cx="786601" cy="68163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TextBox 107"/>
          <p:cNvSpPr txBox="1"/>
          <p:nvPr/>
        </p:nvSpPr>
        <p:spPr>
          <a:xfrm>
            <a:off x="2963553" y="1436191"/>
            <a:ext cx="9267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&gt;40</a:t>
            </a:r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4395115" y="3450999"/>
            <a:ext cx="2815902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ru-RU" sz="2400" b="1" dirty="0" smtClean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Дополнительное профессиональное образование работников образования</a:t>
            </a:r>
          </a:p>
        </p:txBody>
      </p:sp>
    </p:spTree>
    <p:extLst>
      <p:ext uri="{BB962C8B-B14F-4D97-AF65-F5344CB8AC3E}">
        <p14:creationId xmlns:p14="http://schemas.microsoft.com/office/powerpoint/2010/main" val="3801071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7138602" y="12"/>
            <a:ext cx="3564001" cy="39459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138602" y="3629025"/>
            <a:ext cx="3554798" cy="73593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/>
            <a:endParaRPr lang="ru-RU" sz="1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Финансово-экономический отдел</a:t>
            </a:r>
            <a:endParaRPr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826243" y="7160628"/>
            <a:ext cx="118745" cy="111125"/>
          </a:xfrm>
          <a:custGeom>
            <a:avLst/>
            <a:gdLst/>
            <a:ahLst/>
            <a:cxnLst/>
            <a:rect l="l" t="t" r="r" b="b"/>
            <a:pathLst>
              <a:path w="118745" h="111125">
                <a:moveTo>
                  <a:pt x="118135" y="0"/>
                </a:moveTo>
                <a:lnTo>
                  <a:pt x="0" y="55385"/>
                </a:lnTo>
                <a:lnTo>
                  <a:pt x="118135" y="110768"/>
                </a:lnTo>
                <a:lnTo>
                  <a:pt x="11813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403490" y="4047007"/>
            <a:ext cx="309689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endParaRPr sz="12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7375449" y="316915"/>
            <a:ext cx="2836545" cy="1940916"/>
          </a:xfrm>
          <a:prstGeom prst="rect">
            <a:avLst/>
          </a:prstGeom>
        </p:spPr>
        <p:txBody>
          <a:bodyPr vert="horz" wrap="square" lIns="0" tIns="93345" rIns="0" bIns="0" rtlCol="0">
            <a:spAutoFit/>
          </a:bodyPr>
          <a:lstStyle/>
          <a:p>
            <a:pPr marL="12700" marR="5080" indent="-635" algn="ctr">
              <a:lnSpc>
                <a:spcPts val="3579"/>
              </a:lnSpc>
              <a:spcBef>
                <a:spcPts val="735"/>
              </a:spcBef>
            </a:pP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ЗАРАБОТНАЯ  ПЛАТА</a:t>
            </a:r>
          </a:p>
          <a:p>
            <a:pPr marL="12700" algn="ctr">
              <a:lnSpc>
                <a:spcPts val="3560"/>
              </a:lnSpc>
            </a:pP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СИСТЕМЕ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265058" y="2157642"/>
            <a:ext cx="3373757" cy="950260"/>
          </a:xfrm>
          <a:prstGeom prst="rect">
            <a:avLst/>
          </a:prstGeom>
        </p:spPr>
        <p:txBody>
          <a:bodyPr vert="horz" wrap="square" lIns="0" tIns="93345" rIns="0" bIns="0" rtlCol="0">
            <a:spAutoFit/>
          </a:bodyPr>
          <a:lstStyle/>
          <a:p>
            <a:pPr marL="12700" marR="5080" algn="ctr">
              <a:lnSpc>
                <a:spcPts val="3579"/>
              </a:lnSpc>
            </a:pPr>
            <a:r>
              <a:rPr lang="ru-RU" sz="1600" spc="-8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sz="1600" spc="-85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ОВЫШЕНИЕ</a:t>
            </a:r>
            <a:r>
              <a:rPr sz="1600" spc="-229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10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ЗАРАБОТНОЙ  </a:t>
            </a:r>
            <a:r>
              <a:rPr sz="1600" spc="-1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ПЛАТЫ </a:t>
            </a:r>
            <a:r>
              <a:rPr sz="1600" spc="-9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ПЕДАГОГИЧЕСКИХ  </a:t>
            </a:r>
            <a:r>
              <a:rPr sz="1600" spc="-11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РАБОТНИКОВ</a:t>
            </a:r>
            <a:endParaRPr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08785" y="362604"/>
            <a:ext cx="6176055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35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Средняя </a:t>
            </a:r>
            <a:r>
              <a:rPr sz="1600" b="1" spc="-3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заработная </a:t>
            </a:r>
            <a:r>
              <a:rPr sz="1600" b="1" spc="-4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плата </a:t>
            </a:r>
            <a:r>
              <a:rPr lang="ru-RU" sz="1600" b="1" spc="-4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1600" b="1" spc="-5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spc="-1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Ставропольском крае в 2018 году</a:t>
            </a:r>
            <a:r>
              <a:rPr sz="1600" b="1" spc="-15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sz="1600" b="1" spc="-12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b="1" spc="-8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endParaRPr sz="16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548481" y="1209399"/>
            <a:ext cx="3239998" cy="22425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548481" y="1207884"/>
            <a:ext cx="1918258" cy="22576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197832" y="1098041"/>
            <a:ext cx="460857" cy="46085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5271061" y="1188022"/>
            <a:ext cx="322580" cy="24447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100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3548481" y="2130596"/>
            <a:ext cx="3239998" cy="22277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548481" y="2129091"/>
            <a:ext cx="1918258" cy="22578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193386" y="2011552"/>
            <a:ext cx="460857" cy="46085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5277662" y="2111919"/>
            <a:ext cx="322580" cy="24447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100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3548481" y="3054658"/>
            <a:ext cx="3239998" cy="22426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556081" y="3050304"/>
            <a:ext cx="1825574" cy="22578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193386" y="2932759"/>
            <a:ext cx="460857" cy="46084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5264460" y="3025430"/>
            <a:ext cx="428428" cy="23211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lang="ru-RU" sz="1400" b="1" spc="-5" dirty="0" smtClean="0">
                <a:solidFill>
                  <a:srgbClr val="FFFFFF"/>
                </a:solidFill>
                <a:latin typeface="Arial"/>
                <a:cs typeface="Arial"/>
              </a:rPr>
              <a:t>100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3548481" y="4894228"/>
            <a:ext cx="3239998" cy="22426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550902" y="4895563"/>
            <a:ext cx="1825574" cy="22578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198211" y="4775938"/>
            <a:ext cx="451206" cy="460844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5227944" y="4878501"/>
            <a:ext cx="391742" cy="23211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lang="ru-RU" sz="1400" b="1" spc="-5" dirty="0" smtClean="0">
                <a:solidFill>
                  <a:srgbClr val="FFFFFF"/>
                </a:solidFill>
                <a:latin typeface="Arial"/>
                <a:cs typeface="Arial"/>
              </a:rPr>
              <a:t>100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3556081" y="5691529"/>
            <a:ext cx="3239998" cy="460857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6392697" y="5799721"/>
            <a:ext cx="322580" cy="24447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400" b="1" spc="-5" dirty="0" smtClean="0">
                <a:solidFill>
                  <a:srgbClr val="FFFFFF"/>
                </a:solidFill>
                <a:latin typeface="Arial"/>
                <a:cs typeface="Arial"/>
              </a:rPr>
              <a:t>180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6392697" y="6720926"/>
            <a:ext cx="322580" cy="24447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180</a:t>
            </a:r>
            <a:endParaRPr sz="14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465324" y="981950"/>
            <a:ext cx="2019300" cy="611514"/>
          </a:xfrm>
          <a:prstGeom prst="rect">
            <a:avLst/>
          </a:prstGeom>
        </p:spPr>
        <p:txBody>
          <a:bodyPr vert="horz" wrap="square" lIns="0" tIns="34925" rIns="0" bIns="0" rtlCol="0">
            <a:spAutoFit/>
          </a:bodyPr>
          <a:lstStyle/>
          <a:p>
            <a:pPr marL="12700" marR="5080" indent="6350">
              <a:lnSpc>
                <a:spcPct val="106800"/>
              </a:lnSpc>
              <a:spcBef>
                <a:spcPts val="275"/>
              </a:spcBef>
            </a:pPr>
            <a:r>
              <a:rPr sz="1400" b="1" spc="-3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Дошкольное</a:t>
            </a:r>
            <a:r>
              <a:rPr sz="1400" b="1" spc="-1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b="1" spc="-3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  </a:t>
            </a:r>
            <a:r>
              <a:rPr sz="1100" spc="-3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sz="11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средней </a:t>
            </a:r>
            <a:r>
              <a:rPr sz="1100" spc="-5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заработной </a:t>
            </a:r>
            <a:r>
              <a:rPr sz="1100" spc="-1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платы  </a:t>
            </a:r>
            <a:r>
              <a:rPr sz="1100" spc="2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sz="1100" spc="-3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сфере </a:t>
            </a:r>
            <a:r>
              <a:rPr sz="1100" spc="-5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общего</a:t>
            </a:r>
            <a:r>
              <a:rPr sz="1100" spc="-85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1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464408" y="1903185"/>
            <a:ext cx="1740535" cy="611514"/>
          </a:xfrm>
          <a:prstGeom prst="rect">
            <a:avLst/>
          </a:prstGeom>
        </p:spPr>
        <p:txBody>
          <a:bodyPr vert="horz" wrap="square" lIns="0" tIns="34925" rIns="0" bIns="0" rtlCol="0">
            <a:spAutoFit/>
          </a:bodyPr>
          <a:lstStyle/>
          <a:p>
            <a:pPr marL="13335" marR="5080" indent="-1270">
              <a:lnSpc>
                <a:spcPct val="106800"/>
              </a:lnSpc>
              <a:spcBef>
                <a:spcPts val="275"/>
              </a:spcBef>
            </a:pPr>
            <a:r>
              <a:rPr sz="1400" b="1" spc="-35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Общее </a:t>
            </a:r>
            <a:r>
              <a:rPr sz="1400" b="1" spc="-3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  </a:t>
            </a:r>
            <a:r>
              <a:rPr sz="1100" spc="-3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sz="11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среднемесячного</a:t>
            </a:r>
            <a:r>
              <a:rPr sz="1100" spc="-85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100" spc="-25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дохода  </a:t>
            </a:r>
            <a:r>
              <a:rPr sz="1100" spc="-3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sz="1100" spc="-1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трудовой</a:t>
            </a:r>
            <a:r>
              <a:rPr sz="1100" spc="-45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100" spc="-1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</a:t>
            </a:r>
            <a:endParaRPr sz="11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3548481" y="4014360"/>
            <a:ext cx="3239998" cy="224265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548481" y="3994289"/>
            <a:ext cx="1918258" cy="225780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193386" y="3846257"/>
            <a:ext cx="460857" cy="460857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5245268" y="3954971"/>
            <a:ext cx="322580" cy="24447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100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41" name="object 41"/>
          <p:cNvSpPr txBox="1">
            <a:spLocks noGrp="1"/>
          </p:cNvSpPr>
          <p:nvPr>
            <p:ph type="dt" sz="half" idx="6"/>
          </p:nvPr>
        </p:nvSpPr>
        <p:spPr>
          <a:xfrm>
            <a:off x="9989629" y="7089040"/>
            <a:ext cx="396875" cy="226344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5"/>
              </a:spcBef>
            </a:pPr>
            <a:endParaRPr spc="-50" dirty="0"/>
          </a:p>
        </p:txBody>
      </p:sp>
      <p:sp>
        <p:nvSpPr>
          <p:cNvPr id="39" name="object 39"/>
          <p:cNvSpPr txBox="1"/>
          <p:nvPr/>
        </p:nvSpPr>
        <p:spPr>
          <a:xfrm>
            <a:off x="465275" y="2797691"/>
            <a:ext cx="2930259" cy="3690562"/>
          </a:xfrm>
          <a:prstGeom prst="rect">
            <a:avLst/>
          </a:prstGeom>
        </p:spPr>
        <p:txBody>
          <a:bodyPr vert="horz" wrap="square" lIns="0" tIns="66675" rIns="0" bIns="0" rtlCol="0">
            <a:spAutoFit/>
          </a:bodyPr>
          <a:lstStyle/>
          <a:p>
            <a:pPr marL="19050">
              <a:lnSpc>
                <a:spcPct val="100000"/>
              </a:lnSpc>
              <a:spcBef>
                <a:spcPts val="525"/>
              </a:spcBef>
            </a:pPr>
            <a:r>
              <a:rPr sz="1400" b="1" spc="-35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Дополнительное </a:t>
            </a:r>
            <a:r>
              <a:rPr sz="1400" b="1" spc="-3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</a:t>
            </a:r>
            <a:r>
              <a:rPr sz="1400" b="1" spc="-95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b="1" spc="-15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</a:t>
            </a:r>
            <a:endParaRPr sz="1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6510" marR="1076960">
              <a:lnSpc>
                <a:spcPts val="1240"/>
              </a:lnSpc>
              <a:spcBef>
                <a:spcPts val="415"/>
              </a:spcBef>
            </a:pPr>
            <a:r>
              <a:rPr sz="1100" spc="-3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sz="1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среднемесячной</a:t>
            </a:r>
            <a:r>
              <a:rPr sz="11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sz="1100" spc="-5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заработной </a:t>
            </a:r>
            <a:r>
              <a:rPr sz="1100" spc="-1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платы</a:t>
            </a:r>
            <a:r>
              <a:rPr sz="1100" spc="-95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100" spc="-1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учителей</a:t>
            </a:r>
            <a:endParaRPr sz="11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0320" marR="5080">
              <a:lnSpc>
                <a:spcPts val="1480"/>
              </a:lnSpc>
              <a:spcBef>
                <a:spcPts val="1160"/>
              </a:spcBef>
            </a:pPr>
            <a:r>
              <a:rPr sz="1400" b="1" spc="-25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Оказывающие </a:t>
            </a:r>
            <a:r>
              <a:rPr sz="1400" b="1" spc="-4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социальные услуги  </a:t>
            </a:r>
            <a:r>
              <a:rPr sz="1400" b="1" spc="-25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детям-сиротам </a:t>
            </a:r>
            <a:r>
              <a:rPr sz="1400" b="1" spc="-1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sz="1400" b="1" spc="-25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детям,</a:t>
            </a:r>
            <a:r>
              <a:rPr sz="1400" b="1" spc="-155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b="1" spc="-45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оставшимся  </a:t>
            </a:r>
            <a:r>
              <a:rPr sz="1400" b="1" spc="-25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 </a:t>
            </a:r>
            <a:r>
              <a:rPr sz="1400" b="1" spc="-2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попечения</a:t>
            </a:r>
            <a:r>
              <a:rPr sz="1400" b="1" spc="-8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b="1" spc="-3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родителей</a:t>
            </a:r>
            <a:endParaRPr sz="1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1091565">
              <a:lnSpc>
                <a:spcPts val="1240"/>
              </a:lnSpc>
              <a:spcBef>
                <a:spcPts val="300"/>
              </a:spcBef>
            </a:pPr>
            <a:r>
              <a:rPr sz="1100" spc="-3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sz="11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среднемесячного</a:t>
            </a:r>
            <a:r>
              <a:rPr sz="1100" spc="-85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100" spc="-25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дохода  </a:t>
            </a:r>
            <a:r>
              <a:rPr sz="1100" spc="-3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sz="1100" spc="-1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трудовой</a:t>
            </a:r>
            <a:r>
              <a:rPr sz="1100" spc="-45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100" spc="-1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</a:t>
            </a:r>
            <a:endParaRPr sz="11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657225">
              <a:lnSpc>
                <a:spcPct val="98800"/>
              </a:lnSpc>
              <a:spcBef>
                <a:spcPts val="1110"/>
              </a:spcBef>
            </a:pPr>
            <a:r>
              <a:rPr sz="1400" b="1" spc="-25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Среднее</a:t>
            </a:r>
            <a:r>
              <a:rPr sz="1400" b="1" spc="-85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b="1" spc="-5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профессиональное  </a:t>
            </a:r>
            <a:r>
              <a:rPr sz="1400" b="1" spc="-3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 </a:t>
            </a:r>
            <a:r>
              <a:rPr sz="1100" spc="5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(вкл. </a:t>
            </a:r>
            <a:r>
              <a:rPr sz="1100" spc="-15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мастеров  </a:t>
            </a:r>
            <a:r>
              <a:rPr sz="1100" spc="5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производственного</a:t>
            </a:r>
            <a:r>
              <a:rPr sz="1100" spc="-35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100" spc="-1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обучения)</a:t>
            </a:r>
            <a:endParaRPr sz="11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1091565">
              <a:lnSpc>
                <a:spcPts val="1240"/>
              </a:lnSpc>
              <a:spcBef>
                <a:spcPts val="350"/>
              </a:spcBef>
            </a:pPr>
            <a:r>
              <a:rPr sz="1100" spc="-3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sz="11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среднемесячного</a:t>
            </a:r>
            <a:r>
              <a:rPr sz="1100" spc="-85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100" spc="-25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дохода  </a:t>
            </a:r>
            <a:r>
              <a:rPr sz="1100" spc="-3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sz="1100" spc="-1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трудовой</a:t>
            </a:r>
            <a:r>
              <a:rPr sz="1100" spc="-45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100" spc="-1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</a:t>
            </a:r>
            <a:endParaRPr sz="11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335" marR="128270">
              <a:lnSpc>
                <a:spcPts val="1480"/>
              </a:lnSpc>
              <a:spcBef>
                <a:spcPts val="1165"/>
              </a:spcBef>
            </a:pPr>
            <a:r>
              <a:rPr sz="1400" b="1" spc="-60" dirty="0">
                <a:solidFill>
                  <a:srgbClr val="BF99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</a:t>
            </a:r>
            <a:r>
              <a:rPr sz="1400" b="1" spc="-65" dirty="0">
                <a:solidFill>
                  <a:srgbClr val="BF99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sz="1400" b="1" spc="-40" dirty="0">
                <a:solidFill>
                  <a:srgbClr val="BF99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сорс</a:t>
            </a:r>
            <a:r>
              <a:rPr sz="1400" b="1" spc="-65" dirty="0">
                <a:solidFill>
                  <a:srgbClr val="BF99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sz="1400" b="1" spc="-10" dirty="0">
                <a:solidFill>
                  <a:srgbClr val="BF99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о-преп</a:t>
            </a:r>
            <a:r>
              <a:rPr sz="1400" b="1" spc="-25" dirty="0">
                <a:solidFill>
                  <a:srgbClr val="BF99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1400" b="1" spc="-30" dirty="0">
                <a:solidFill>
                  <a:srgbClr val="BF99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дав</a:t>
            </a:r>
            <a:r>
              <a:rPr sz="1400" b="1" spc="-45" dirty="0">
                <a:solidFill>
                  <a:srgbClr val="BF99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sz="1400" b="1" spc="-40" dirty="0">
                <a:solidFill>
                  <a:srgbClr val="BF99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sz="1400" b="1" spc="-25" dirty="0">
                <a:solidFill>
                  <a:srgbClr val="BF99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ельский  </a:t>
            </a:r>
            <a:r>
              <a:rPr sz="1400" b="1" spc="-60" dirty="0">
                <a:solidFill>
                  <a:srgbClr val="BF99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</a:t>
            </a:r>
            <a:r>
              <a:rPr sz="1400" b="1" spc="-55" dirty="0">
                <a:solidFill>
                  <a:srgbClr val="BF99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b="1" spc="-45" dirty="0">
                <a:solidFill>
                  <a:srgbClr val="BF99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вузов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1091565">
              <a:lnSpc>
                <a:spcPts val="1240"/>
              </a:lnSpc>
              <a:spcBef>
                <a:spcPts val="275"/>
              </a:spcBef>
            </a:pPr>
            <a:r>
              <a:rPr sz="1100" spc="-3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sz="11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среднемесячного</a:t>
            </a:r>
            <a:r>
              <a:rPr sz="1100" spc="-85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100" spc="-25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дохода  </a:t>
            </a:r>
            <a:r>
              <a:rPr sz="1100" spc="-3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sz="1100" spc="-1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трудовой</a:t>
            </a:r>
            <a:r>
              <a:rPr sz="1100" spc="-45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100" spc="-1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</a:t>
            </a:r>
            <a:endParaRPr sz="11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object 26"/>
          <p:cNvSpPr/>
          <p:nvPr/>
        </p:nvSpPr>
        <p:spPr>
          <a:xfrm>
            <a:off x="6321457" y="5687033"/>
            <a:ext cx="465060" cy="460844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12700" algn="ctr">
              <a:lnSpc>
                <a:spcPct val="100000"/>
              </a:lnSpc>
              <a:spcBef>
                <a:spcPts val="130"/>
              </a:spcBef>
            </a:pPr>
            <a:endParaRPr lang="ru-RU" sz="1400" dirty="0">
              <a:latin typeface="Arial"/>
              <a:cs typeface="Arial"/>
            </a:endParaRPr>
          </a:p>
        </p:txBody>
      </p:sp>
      <p:pic>
        <p:nvPicPr>
          <p:cNvPr id="1026" name="Picture 2" descr="Z:\ОБЩИЕ ДОКУМЕНТЫ\Публичная декларация МО и МП СК - 2018\ФЭО в слайд.jpg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8002" y="4357624"/>
            <a:ext cx="3564001" cy="3205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321457" y="5763566"/>
            <a:ext cx="5795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</a:t>
            </a:r>
            <a:endPara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object 9"/>
          <p:cNvSpPr/>
          <p:nvPr/>
        </p:nvSpPr>
        <p:spPr>
          <a:xfrm>
            <a:off x="7133811" y="3705225"/>
            <a:ext cx="3552382" cy="47563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9"/>
          <p:cNvSpPr/>
          <p:nvPr/>
        </p:nvSpPr>
        <p:spPr>
          <a:xfrm>
            <a:off x="7121136" y="4191062"/>
            <a:ext cx="3552382" cy="47563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7139617" y="-5672"/>
            <a:ext cx="3564001" cy="29889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Прямоугольник 5"/>
          <p:cNvSpPr/>
          <p:nvPr/>
        </p:nvSpPr>
        <p:spPr>
          <a:xfrm>
            <a:off x="6995340" y="809625"/>
            <a:ext cx="385255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algn="ctr">
              <a:defRPr/>
            </a:pP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ОБНОВЛЕНИЕ ИНФРАСТРУКТУРЫ</a:t>
            </a:r>
          </a:p>
          <a:p>
            <a:pPr marL="12700" algn="ctr">
              <a:defRPr/>
            </a:pP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ЗДАНИЙ 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ОБРАЗОВАТЕЛЬНЫХ ОРГАНИЗАЦИЙ</a:t>
            </a:r>
          </a:p>
          <a:p>
            <a:pPr marL="12700" algn="ctr">
              <a:defRPr/>
            </a:pP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7508558"/>
              </p:ext>
            </p:extLst>
          </p:nvPr>
        </p:nvGraphicFramePr>
        <p:xfrm>
          <a:off x="239924" y="212954"/>
          <a:ext cx="6705599" cy="70214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3776">
                  <a:extLst>
                    <a:ext uri="{9D8B030D-6E8A-4147-A177-3AD203B41FA5}">
                      <a16:colId xmlns="" xmlns:a16="http://schemas.microsoft.com/office/drawing/2014/main" val="1214600389"/>
                    </a:ext>
                  </a:extLst>
                </a:gridCol>
                <a:gridCol w="2741823">
                  <a:extLst>
                    <a:ext uri="{9D8B030D-6E8A-4147-A177-3AD203B41FA5}">
                      <a16:colId xmlns="" xmlns:a16="http://schemas.microsoft.com/office/drawing/2014/main" val="4087246956"/>
                    </a:ext>
                  </a:extLst>
                </a:gridCol>
              </a:tblGrid>
              <a:tr h="118695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ВИДЫ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МЕРОПРИЯТИЙ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ОБРАЗОВАТЕЛЬНЫХ ОРГАНИЗАЦИЙ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510619693"/>
                  </a:ext>
                </a:extLst>
              </a:tr>
              <a:tr h="435419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Замена оконных блоков</a:t>
                      </a:r>
                      <a:endParaRPr lang="ru-RU" sz="2000" b="1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206</a:t>
                      </a:r>
                      <a:endParaRPr lang="ru-RU" sz="2000" b="1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874053332"/>
                  </a:ext>
                </a:extLst>
              </a:tr>
              <a:tr h="609586">
                <a:tc>
                  <a:txBody>
                    <a:bodyPr/>
                    <a:lstStyle/>
                    <a:p>
                      <a:r>
                        <a:rPr lang="ru-RU" sz="1700" dirty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Государственные организации профессионального образования</a:t>
                      </a:r>
                      <a:endParaRPr lang="ru-RU" sz="1700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  <a:endParaRPr lang="ru-RU" sz="2000" b="1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2130399235"/>
                  </a:ext>
                </a:extLst>
              </a:tr>
              <a:tr h="348335">
                <a:tc>
                  <a:txBody>
                    <a:bodyPr/>
                    <a:lstStyle/>
                    <a:p>
                      <a:r>
                        <a:rPr lang="ru-RU" sz="1700" dirty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Государственные детские сады</a:t>
                      </a:r>
                      <a:endParaRPr lang="ru-RU" sz="1700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000" b="1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54341524"/>
                  </a:ext>
                </a:extLst>
              </a:tr>
              <a:tr h="348335">
                <a:tc>
                  <a:txBody>
                    <a:bodyPr/>
                    <a:lstStyle/>
                    <a:p>
                      <a:r>
                        <a:rPr lang="ru-RU" sz="1700" dirty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Муниципальные детские сады</a:t>
                      </a:r>
                      <a:endParaRPr lang="ru-RU" sz="1700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</a:t>
                      </a:r>
                      <a:endParaRPr lang="ru-RU" sz="2000" b="1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4043393965"/>
                  </a:ext>
                </a:extLst>
              </a:tr>
              <a:tr h="348335">
                <a:tc>
                  <a:txBody>
                    <a:bodyPr/>
                    <a:lstStyle/>
                    <a:p>
                      <a:r>
                        <a:rPr lang="ru-RU" sz="1700" dirty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Муниципальные школы</a:t>
                      </a:r>
                      <a:endParaRPr lang="ru-RU" sz="1700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</a:t>
                      </a:r>
                      <a:endParaRPr lang="ru-RU" sz="2000" b="1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3658251217"/>
                  </a:ext>
                </a:extLst>
              </a:tr>
              <a:tr h="870837">
                <a:tc>
                  <a:txBody>
                    <a:bodyPr/>
                    <a:lstStyle/>
                    <a:p>
                      <a:r>
                        <a:rPr lang="ru-RU" sz="1700" dirty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Муниципальные образовательные организации дополнительного</a:t>
                      </a:r>
                      <a:r>
                        <a:rPr lang="ru-RU" sz="1700" baseline="0" dirty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образования</a:t>
                      </a:r>
                      <a:endParaRPr lang="ru-RU" sz="1700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2000" b="1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5307306"/>
                  </a:ext>
                </a:extLst>
              </a:tr>
              <a:tr h="496138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Капитальный</a:t>
                      </a:r>
                      <a:r>
                        <a:rPr lang="ru-RU" sz="2000" b="1" baseline="0" dirty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ремонт кровель</a:t>
                      </a:r>
                      <a:endParaRPr lang="ru-RU" sz="2000" b="1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ru-RU" sz="2000" b="1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3824603632"/>
                  </a:ext>
                </a:extLst>
              </a:tr>
              <a:tr h="348335">
                <a:tc>
                  <a:txBody>
                    <a:bodyPr/>
                    <a:lstStyle/>
                    <a:p>
                      <a:r>
                        <a:rPr lang="ru-RU" sz="1700" dirty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Государственные школы-интернаты</a:t>
                      </a:r>
                      <a:endParaRPr lang="ru-RU" sz="1700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2000" b="1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2998529585"/>
                  </a:ext>
                </a:extLst>
              </a:tr>
              <a:tr h="348335">
                <a:tc>
                  <a:txBody>
                    <a:bodyPr/>
                    <a:lstStyle/>
                    <a:p>
                      <a:r>
                        <a:rPr lang="ru-RU" sz="1700" dirty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Муниципальные</a:t>
                      </a:r>
                      <a:r>
                        <a:rPr lang="ru-RU" sz="1700" baseline="0" dirty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школы</a:t>
                      </a:r>
                      <a:endParaRPr lang="ru-RU" sz="1700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  <a:endParaRPr lang="ru-RU" sz="2000" b="1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2799898410"/>
                  </a:ext>
                </a:extLst>
              </a:tr>
              <a:tr h="609586">
                <a:tc>
                  <a:txBody>
                    <a:bodyPr/>
                    <a:lstStyle/>
                    <a:p>
                      <a:r>
                        <a:rPr lang="ru-RU" sz="1700" dirty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Создание условий для занятий физической</a:t>
                      </a:r>
                      <a:r>
                        <a:rPr lang="ru-RU" sz="1700" baseline="0" dirty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культурой и спортом</a:t>
                      </a:r>
                      <a:endParaRPr lang="ru-RU" sz="1700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</a:t>
                      </a:r>
                      <a:endParaRPr lang="ru-RU" sz="2000" b="1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972860177"/>
                  </a:ext>
                </a:extLst>
              </a:tr>
              <a:tr h="435419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Ремонт спортивных залов</a:t>
                      </a:r>
                      <a:endParaRPr lang="ru-RU" sz="2000" b="1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lang="ru-RU" sz="2000" b="1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4220281341"/>
                  </a:ext>
                </a:extLst>
              </a:tr>
              <a:tr h="348335">
                <a:tc>
                  <a:txBody>
                    <a:bodyPr/>
                    <a:lstStyle/>
                    <a:p>
                      <a:r>
                        <a:rPr lang="ru-RU" sz="1700" dirty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Создание спортивных клубов</a:t>
                      </a:r>
                      <a:endParaRPr lang="ru-RU" sz="1700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lang="ru-RU" sz="2000" b="1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450666395"/>
                  </a:ext>
                </a:extLst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8000" y="3582350"/>
            <a:ext cx="3564001" cy="3980500"/>
          </a:xfrm>
          <a:prstGeom prst="rect">
            <a:avLst/>
          </a:prstGeom>
        </p:spPr>
      </p:pic>
      <p:sp>
        <p:nvSpPr>
          <p:cNvPr id="19" name="object 3"/>
          <p:cNvSpPr/>
          <p:nvPr/>
        </p:nvSpPr>
        <p:spPr>
          <a:xfrm>
            <a:off x="7127998" y="2988932"/>
            <a:ext cx="3564001" cy="59341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6"/>
          <p:cNvSpPr txBox="1"/>
          <p:nvPr/>
        </p:nvSpPr>
        <p:spPr>
          <a:xfrm>
            <a:off x="7129400" y="2988931"/>
            <a:ext cx="3564000" cy="610873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700" marR="5080" algn="ctr">
              <a:lnSpc>
                <a:spcPts val="1300"/>
              </a:lnSpc>
              <a:spcBef>
                <a:spcPts val="260"/>
              </a:spcBef>
            </a:pPr>
            <a:endParaRPr lang="ru-RU" sz="1600" dirty="0" smtClean="0">
              <a:solidFill>
                <a:schemeClr val="accent6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 algn="ctr">
              <a:lnSpc>
                <a:spcPts val="1300"/>
              </a:lnSpc>
              <a:spcBef>
                <a:spcPts val="260"/>
              </a:spcBef>
            </a:pPr>
            <a:r>
              <a:rPr lang="ru-RU" sz="16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ГКУ СК «Краевой центр»</a:t>
            </a:r>
          </a:p>
          <a:p>
            <a:pPr marL="12700" marR="5080" algn="ctr">
              <a:lnSpc>
                <a:spcPts val="1300"/>
              </a:lnSpc>
              <a:spcBef>
                <a:spcPts val="260"/>
              </a:spcBef>
            </a:pPr>
            <a:endParaRPr lang="ru-RU" sz="1400" b="1" dirty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object 9"/>
          <p:cNvSpPr/>
          <p:nvPr/>
        </p:nvSpPr>
        <p:spPr>
          <a:xfrm>
            <a:off x="7139617" y="3072690"/>
            <a:ext cx="3552382" cy="4756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9"/>
          <p:cNvSpPr/>
          <p:nvPr/>
        </p:nvSpPr>
        <p:spPr>
          <a:xfrm>
            <a:off x="7126597" y="3445344"/>
            <a:ext cx="3552382" cy="4756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55158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335737"/>
            <a:ext cx="10692003" cy="594984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03824" y="2211514"/>
            <a:ext cx="1661160" cy="1234440"/>
          </a:xfrm>
          <a:custGeom>
            <a:avLst/>
            <a:gdLst/>
            <a:ahLst/>
            <a:cxnLst/>
            <a:rect l="l" t="t" r="r" b="b"/>
            <a:pathLst>
              <a:path w="1661160" h="1234439">
                <a:moveTo>
                  <a:pt x="1661156" y="0"/>
                </a:moveTo>
                <a:lnTo>
                  <a:pt x="152402" y="0"/>
                </a:lnTo>
                <a:lnTo>
                  <a:pt x="0" y="289560"/>
                </a:lnTo>
                <a:lnTo>
                  <a:pt x="1661156" y="1234440"/>
                </a:lnTo>
                <a:lnTo>
                  <a:pt x="166115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973230" y="3229346"/>
            <a:ext cx="4412070" cy="1467708"/>
          </a:xfrm>
          <a:prstGeom prst="rect">
            <a:avLst/>
          </a:prstGeom>
        </p:spPr>
        <p:txBody>
          <a:bodyPr vert="horz" wrap="square" lIns="0" tIns="12001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44"/>
              </a:spcBef>
            </a:pPr>
            <a:r>
              <a:rPr sz="4000" b="1" spc="-315" dirty="0">
                <a:solidFill>
                  <a:srgbClr val="25486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</a:t>
            </a:r>
            <a:endParaRPr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algn="ctr">
              <a:lnSpc>
                <a:spcPct val="100000"/>
              </a:lnSpc>
              <a:spcBef>
                <a:spcPts val="850"/>
              </a:spcBef>
            </a:pPr>
            <a:r>
              <a:rPr sz="4000" b="1" spc="-180" dirty="0">
                <a:solidFill>
                  <a:srgbClr val="25486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</a:t>
            </a:r>
            <a:r>
              <a:rPr sz="4000" b="1" spc="-275" dirty="0">
                <a:solidFill>
                  <a:srgbClr val="25486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000" b="1" spc="-130" dirty="0">
                <a:solidFill>
                  <a:srgbClr val="25486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ВНИМАНИЕ!</a:t>
            </a:r>
            <a:endParaRPr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9521011" y="7024832"/>
            <a:ext cx="170180" cy="159385"/>
          </a:xfrm>
          <a:custGeom>
            <a:avLst/>
            <a:gdLst/>
            <a:ahLst/>
            <a:cxnLst/>
            <a:rect l="l" t="t" r="r" b="b"/>
            <a:pathLst>
              <a:path w="170179" h="159384">
                <a:moveTo>
                  <a:pt x="169938" y="0"/>
                </a:moveTo>
                <a:lnTo>
                  <a:pt x="0" y="79668"/>
                </a:lnTo>
                <a:lnTo>
                  <a:pt x="169938" y="159336"/>
                </a:lnTo>
                <a:lnTo>
                  <a:pt x="169938" y="0"/>
                </a:lnTo>
                <a:close/>
              </a:path>
            </a:pathLst>
          </a:custGeom>
          <a:solidFill>
            <a:srgbClr val="E9C9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9761601" y="6925382"/>
            <a:ext cx="581025" cy="33274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000" b="1" spc="-20" dirty="0" smtClean="0">
                <a:solidFill>
                  <a:srgbClr val="E9C998"/>
                </a:solidFill>
                <a:latin typeface="Arial"/>
                <a:cs typeface="Arial"/>
              </a:rPr>
              <a:t>201</a:t>
            </a:r>
            <a:r>
              <a:rPr lang="en-US" sz="2000" b="1" spc="-20" dirty="0" smtClean="0">
                <a:solidFill>
                  <a:srgbClr val="E9C998"/>
                </a:solidFill>
                <a:latin typeface="Arial"/>
                <a:cs typeface="Arial"/>
              </a:rPr>
              <a:t>8</a:t>
            </a:r>
            <a:endParaRPr sz="20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9497" y="1327482"/>
            <a:ext cx="10692003" cy="594984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03824" y="2211514"/>
            <a:ext cx="1661160" cy="1234440"/>
          </a:xfrm>
          <a:custGeom>
            <a:avLst/>
            <a:gdLst/>
            <a:ahLst/>
            <a:cxnLst/>
            <a:rect l="l" t="t" r="r" b="b"/>
            <a:pathLst>
              <a:path w="1661160" h="1234439">
                <a:moveTo>
                  <a:pt x="1661156" y="0"/>
                </a:moveTo>
                <a:lnTo>
                  <a:pt x="152402" y="0"/>
                </a:lnTo>
                <a:lnTo>
                  <a:pt x="0" y="289560"/>
                </a:lnTo>
                <a:lnTo>
                  <a:pt x="1661156" y="1234440"/>
                </a:lnTo>
                <a:lnTo>
                  <a:pt x="166115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660900" y="2828734"/>
            <a:ext cx="5556250" cy="4114587"/>
          </a:xfrm>
          <a:prstGeom prst="rect">
            <a:avLst/>
          </a:prstGeom>
        </p:spPr>
        <p:txBody>
          <a:bodyPr vert="horz" wrap="square" lIns="0" tIns="12001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44"/>
              </a:spcBef>
            </a:pP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«Современное качественное образование должно быть доступно для каждого ребенка. Равные образовательные возможности – мощный ресурс для развития страны и обеспечения социальной справедливости»</a:t>
            </a:r>
          </a:p>
          <a:p>
            <a:pPr marL="12700" algn="r">
              <a:lnSpc>
                <a:spcPct val="100000"/>
              </a:lnSpc>
              <a:spcBef>
                <a:spcPts val="944"/>
              </a:spcBef>
            </a:pPr>
            <a:r>
              <a:rPr lang="ru-RU" sz="2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В.В.Путин</a:t>
            </a:r>
            <a:endParaRPr sz="28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761601" y="6925382"/>
            <a:ext cx="581025" cy="33274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endParaRPr sz="2000" dirty="0">
              <a:latin typeface="Arial"/>
              <a:cs typeface="Arial"/>
            </a:endParaRPr>
          </a:p>
        </p:txBody>
      </p:sp>
      <p:pic>
        <p:nvPicPr>
          <p:cNvPr id="9" name="Picture 16" descr="puti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300" y="181419"/>
            <a:ext cx="2736850" cy="2654300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612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object 5"/>
          <p:cNvSpPr/>
          <p:nvPr/>
        </p:nvSpPr>
        <p:spPr>
          <a:xfrm>
            <a:off x="6794499" y="12"/>
            <a:ext cx="3897504" cy="276814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0" name="Picture 12" descr="IMAG036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3188" y="2176539"/>
            <a:ext cx="3890212" cy="2776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9" name="Picture 1" descr="Z:\ОБЩИЕ ДОКУМЕНТЫ\ЛАВРОВА\ФОТО, СК\!ФОТО 30.01\СТАВРОПОЛЬ\15\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4500" y="4822111"/>
            <a:ext cx="3897504" cy="275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6929888" y="555630"/>
            <a:ext cx="3674611" cy="1017586"/>
          </a:xfrm>
          <a:prstGeom prst="rect">
            <a:avLst/>
          </a:prstGeom>
        </p:spPr>
        <p:txBody>
          <a:bodyPr vert="horz" wrap="square" lIns="0" tIns="93345" rIns="0" bIns="0" rtlCol="0">
            <a:spAutoFit/>
          </a:bodyPr>
          <a:lstStyle/>
          <a:p>
            <a:pPr marL="12700" marR="5080" algn="ctr">
              <a:lnSpc>
                <a:spcPts val="3579"/>
              </a:lnSpc>
              <a:spcBef>
                <a:spcPts val="735"/>
              </a:spcBef>
            </a:pPr>
            <a:r>
              <a:rPr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ДОШКОЛЬНОЕ  </a:t>
            </a:r>
            <a:r>
              <a:rPr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</a:t>
            </a:r>
            <a:endParaRPr sz="3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166108" y="334151"/>
            <a:ext cx="4500586" cy="1138773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6350" indent="125095" algn="ctr">
              <a:lnSpc>
                <a:spcPts val="1650"/>
              </a:lnSpc>
              <a:spcBef>
                <a:spcPts val="180"/>
              </a:spcBef>
            </a:pPr>
            <a:r>
              <a:rPr lang="ru-RU" sz="1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«Сегодня в основе программы дошкольного образования стоит ребенок. И вся система сконцентрирована на личностном, индивидуальном подходе к каждому малышу» </a:t>
            </a:r>
          </a:p>
          <a:p>
            <a:pPr marL="12700" marR="6350" indent="125095" algn="r">
              <a:lnSpc>
                <a:spcPts val="1650"/>
              </a:lnSpc>
              <a:spcBef>
                <a:spcPts val="180"/>
              </a:spcBef>
            </a:pPr>
            <a:r>
              <a:rPr lang="ru-RU" sz="1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О.Ю.Голодец</a:t>
            </a:r>
          </a:p>
        </p:txBody>
      </p:sp>
      <p:grpSp>
        <p:nvGrpSpPr>
          <p:cNvPr id="42" name="Группа 41"/>
          <p:cNvGrpSpPr/>
          <p:nvPr/>
        </p:nvGrpSpPr>
        <p:grpSpPr>
          <a:xfrm>
            <a:off x="302260" y="2514264"/>
            <a:ext cx="6518835" cy="4821833"/>
            <a:chOff x="284890" y="2639817"/>
            <a:chExt cx="6518835" cy="4821833"/>
          </a:xfrm>
        </p:grpSpPr>
        <p:pic>
          <p:nvPicPr>
            <p:cNvPr id="1028" name="Picture 4" descr="C:\Users\Shahmuratova_lv\Desktop\1\декларация 2017\depositphotos_5331218-stock-photo-toys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2143" y="5991225"/>
              <a:ext cx="1525342" cy="10168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TextBox 17"/>
            <p:cNvSpPr txBox="1"/>
            <p:nvPr/>
          </p:nvSpPr>
          <p:spPr>
            <a:xfrm>
              <a:off x="1899417" y="2639817"/>
              <a:ext cx="4904308" cy="48218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04000" indent="-285750">
                <a:lnSpc>
                  <a:spcPct val="150000"/>
                </a:lnSpc>
                <a:spcAft>
                  <a:spcPts val="2000"/>
                </a:spcAft>
                <a:buFont typeface="Wingdings" panose="05000000000000000000" pitchFamily="2" charset="2"/>
                <a:buChar char="ü"/>
              </a:pPr>
              <a:r>
                <a:rPr lang="ru-RU" sz="1600" b="1" spc="-25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Сохранение 100 % доступности  </a:t>
              </a:r>
              <a:r>
                <a:rPr lang="ru-RU" sz="1600" b="1" spc="-15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дошкольного</a:t>
              </a:r>
              <a:r>
                <a:rPr lang="ru-RU" sz="1600" b="1" spc="-75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600" b="1" spc="-20" dirty="0" smtClean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образования</a:t>
              </a:r>
              <a:r>
                <a:rPr lang="ru-RU" sz="1600" b="1" dirty="0" smtClean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600" b="1" spc="-40" dirty="0" smtClean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для </a:t>
              </a:r>
              <a:r>
                <a:rPr lang="ru-RU" sz="1600" b="1" spc="-30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детей </a:t>
              </a:r>
              <a:r>
                <a:rPr lang="ru-RU" sz="1600" b="1" spc="10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 </a:t>
              </a:r>
              <a:r>
                <a:rPr lang="ru-RU" sz="1600" b="1" spc="-30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возрасте </a:t>
              </a:r>
              <a:r>
                <a:rPr lang="ru-RU" sz="1600" b="1" spc="-55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от </a:t>
              </a:r>
              <a:r>
                <a:rPr lang="ru-RU" sz="1600" b="1" spc="-50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 </a:t>
              </a:r>
              <a:r>
                <a:rPr lang="ru-RU" sz="1600" b="1" spc="-40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до </a:t>
              </a:r>
              <a:r>
                <a:rPr lang="ru-RU" sz="1600" b="1" spc="-50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</a:t>
              </a:r>
              <a:r>
                <a:rPr lang="ru-RU" sz="1600" b="1" spc="-140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600" b="1" spc="-50" dirty="0" smtClean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лет</a:t>
              </a:r>
            </a:p>
            <a:p>
              <a:pPr marL="504000" indent="-285750">
                <a:lnSpc>
                  <a:spcPct val="150000"/>
                </a:lnSpc>
                <a:spcAft>
                  <a:spcPts val="2000"/>
                </a:spcAft>
                <a:buFont typeface="Wingdings" panose="05000000000000000000" pitchFamily="2" charset="2"/>
                <a:buChar char="ü"/>
              </a:pPr>
              <a:r>
                <a:rPr lang="ru-RU" sz="1600" b="1" spc="-40" dirty="0" smtClean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Методическое сопровождение реализации  </a:t>
              </a:r>
              <a:r>
                <a:rPr lang="ru-RU" sz="1600" b="1" spc="-70" dirty="0" smtClean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ФГОС</a:t>
              </a:r>
              <a:r>
                <a:rPr lang="ru-RU" sz="1600" b="1" spc="-125" dirty="0" smtClean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600" b="1" spc="-80" dirty="0" smtClean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ДО</a:t>
              </a:r>
            </a:p>
            <a:p>
              <a:pPr marL="504000" indent="-285750">
                <a:lnSpc>
                  <a:spcPct val="150000"/>
                </a:lnSpc>
                <a:spcAft>
                  <a:spcPts val="2000"/>
                </a:spcAft>
                <a:buFont typeface="Wingdings" panose="05000000000000000000" pitchFamily="2" charset="2"/>
                <a:buChar char="ü"/>
              </a:pPr>
              <a:r>
                <a:rPr lang="ru-RU" sz="1600" b="1" spc="-80" dirty="0" smtClean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Развитие вариативных форм дошкольного образования</a:t>
              </a:r>
            </a:p>
            <a:p>
              <a:pPr marL="503238" indent="-327025">
                <a:lnSpc>
                  <a:spcPct val="150000"/>
                </a:lnSpc>
                <a:buFont typeface="Wingdings" panose="05000000000000000000" pitchFamily="2" charset="2"/>
                <a:buChar char="ü"/>
                <a:tabLst>
                  <a:tab pos="541338" algn="l"/>
                </a:tabLst>
              </a:pPr>
              <a:r>
                <a:rPr lang="ru-RU" sz="1600" b="1" spc="-80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Обеспечение </a:t>
              </a:r>
              <a:r>
                <a:rPr lang="ru-RU" sz="1600" b="1" spc="-80" dirty="0" smtClean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доступности для детей </a:t>
              </a:r>
              <a:r>
                <a:rPr lang="ru-RU" sz="1600" b="1" spc="-80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 возрасте </a:t>
              </a:r>
              <a:endParaRPr lang="ru-RU" sz="1600" b="1" spc="-8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503238" indent="38100">
                <a:lnSpc>
                  <a:spcPct val="150000"/>
                </a:lnSpc>
                <a:tabLst>
                  <a:tab pos="541338" algn="l"/>
                </a:tabLst>
              </a:pPr>
              <a:r>
                <a:rPr lang="ru-RU" sz="1600" b="1" spc="-80" dirty="0" smtClean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от </a:t>
              </a:r>
              <a:r>
                <a:rPr lang="ru-RU" sz="1600" b="1" spc="-80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 месяцев до 3 </a:t>
              </a:r>
              <a:r>
                <a:rPr lang="ru-RU" sz="1600" b="1" spc="-80" dirty="0" smtClean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лет </a:t>
              </a:r>
              <a:r>
                <a:rPr lang="ru-RU" sz="1600" b="1" spc="-80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/>
              </a:r>
              <a:br>
                <a:rPr lang="ru-RU" sz="1600" b="1" spc="-80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endParaRPr lang="ru-RU" b="1" dirty="0">
                <a:solidFill>
                  <a:srgbClr val="0070C0"/>
                </a:solidFill>
                <a:latin typeface="Arial"/>
                <a:cs typeface="Arial"/>
              </a:endParaRPr>
            </a:p>
            <a:p>
              <a:pPr marL="570865">
                <a:lnSpc>
                  <a:spcPts val="1595"/>
                </a:lnSpc>
                <a:spcBef>
                  <a:spcPts val="110"/>
                </a:spcBef>
              </a:pPr>
              <a:endParaRPr lang="ru-RU" dirty="0">
                <a:latin typeface="Arial"/>
                <a:cs typeface="Arial"/>
              </a:endParaRPr>
            </a:p>
            <a:p>
              <a:pPr marL="570865">
                <a:lnSpc>
                  <a:spcPts val="1595"/>
                </a:lnSpc>
                <a:spcBef>
                  <a:spcPts val="110"/>
                </a:spcBef>
              </a:pPr>
              <a:endParaRPr lang="ru-RU" spc="-50" dirty="0">
                <a:solidFill>
                  <a:srgbClr val="151616"/>
                </a:solidFill>
                <a:latin typeface="Arial"/>
                <a:cs typeface="Arial"/>
              </a:endParaRPr>
            </a:p>
          </p:txBody>
        </p:sp>
        <p:pic>
          <p:nvPicPr>
            <p:cNvPr id="1026" name="Picture 2" descr="C:\Users\Shahmuratova_lv\Desktop\1\декларация 2017\1508756472_fgos_ooo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890" y="3933825"/>
              <a:ext cx="1574800" cy="685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41" name="Группа 40"/>
            <p:cNvGrpSpPr/>
            <p:nvPr/>
          </p:nvGrpSpPr>
          <p:grpSpPr>
            <a:xfrm>
              <a:off x="667940" y="2771559"/>
              <a:ext cx="984487" cy="861457"/>
              <a:chOff x="531079" y="2765727"/>
              <a:chExt cx="1199277" cy="1168643"/>
            </a:xfrm>
          </p:grpSpPr>
          <p:sp>
            <p:nvSpPr>
              <p:cNvPr id="209" name="object 12"/>
              <p:cNvSpPr/>
              <p:nvPr/>
            </p:nvSpPr>
            <p:spPr>
              <a:xfrm>
                <a:off x="531079" y="2765727"/>
                <a:ext cx="1199277" cy="1168643"/>
              </a:xfrm>
              <a:custGeom>
                <a:avLst/>
                <a:gdLst/>
                <a:ahLst/>
                <a:cxnLst/>
                <a:rect l="l" t="t" r="r" b="b"/>
                <a:pathLst>
                  <a:path w="1873250" h="1873250">
                    <a:moveTo>
                      <a:pt x="936327" y="0"/>
                    </a:moveTo>
                    <a:lnTo>
                      <a:pt x="984510" y="1218"/>
                    </a:lnTo>
                    <a:lnTo>
                      <a:pt x="1032061" y="4834"/>
                    </a:lnTo>
                    <a:lnTo>
                      <a:pt x="1078920" y="10788"/>
                    </a:lnTo>
                    <a:lnTo>
                      <a:pt x="1125029" y="19023"/>
                    </a:lnTo>
                    <a:lnTo>
                      <a:pt x="1170329" y="29478"/>
                    </a:lnTo>
                    <a:lnTo>
                      <a:pt x="1214761" y="42095"/>
                    </a:lnTo>
                    <a:lnTo>
                      <a:pt x="1258267" y="56816"/>
                    </a:lnTo>
                    <a:lnTo>
                      <a:pt x="1300787" y="73582"/>
                    </a:lnTo>
                    <a:lnTo>
                      <a:pt x="1342263" y="92333"/>
                    </a:lnTo>
                    <a:lnTo>
                      <a:pt x="1382635" y="113010"/>
                    </a:lnTo>
                    <a:lnTo>
                      <a:pt x="1421846" y="135556"/>
                    </a:lnTo>
                    <a:lnTo>
                      <a:pt x="1459836" y="159911"/>
                    </a:lnTo>
                    <a:lnTo>
                      <a:pt x="1496546" y="186017"/>
                    </a:lnTo>
                    <a:lnTo>
                      <a:pt x="1531918" y="213813"/>
                    </a:lnTo>
                    <a:lnTo>
                      <a:pt x="1565892" y="243243"/>
                    </a:lnTo>
                    <a:lnTo>
                      <a:pt x="1598410" y="274246"/>
                    </a:lnTo>
                    <a:lnTo>
                      <a:pt x="1629414" y="306764"/>
                    </a:lnTo>
                    <a:lnTo>
                      <a:pt x="1658843" y="340739"/>
                    </a:lnTo>
                    <a:lnTo>
                      <a:pt x="1686640" y="376110"/>
                    </a:lnTo>
                    <a:lnTo>
                      <a:pt x="1712745" y="412821"/>
                    </a:lnTo>
                    <a:lnTo>
                      <a:pt x="1737100" y="450810"/>
                    </a:lnTo>
                    <a:lnTo>
                      <a:pt x="1759646" y="490021"/>
                    </a:lnTo>
                    <a:lnTo>
                      <a:pt x="1780324" y="530394"/>
                    </a:lnTo>
                    <a:lnTo>
                      <a:pt x="1799075" y="571869"/>
                    </a:lnTo>
                    <a:lnTo>
                      <a:pt x="1815840" y="614390"/>
                    </a:lnTo>
                    <a:lnTo>
                      <a:pt x="1830561" y="657895"/>
                    </a:lnTo>
                    <a:lnTo>
                      <a:pt x="1843178" y="702327"/>
                    </a:lnTo>
                    <a:lnTo>
                      <a:pt x="1853634" y="747627"/>
                    </a:lnTo>
                    <a:lnTo>
                      <a:pt x="1861868" y="793736"/>
                    </a:lnTo>
                    <a:lnTo>
                      <a:pt x="1867823" y="840596"/>
                    </a:lnTo>
                    <a:lnTo>
                      <a:pt x="1871438" y="888146"/>
                    </a:lnTo>
                    <a:lnTo>
                      <a:pt x="1872657" y="936329"/>
                    </a:lnTo>
                    <a:lnTo>
                      <a:pt x="1871438" y="984513"/>
                    </a:lnTo>
                    <a:lnTo>
                      <a:pt x="1867823" y="1032065"/>
                    </a:lnTo>
                    <a:lnTo>
                      <a:pt x="1861868" y="1078925"/>
                    </a:lnTo>
                    <a:lnTo>
                      <a:pt x="1853634" y="1125035"/>
                    </a:lnTo>
                    <a:lnTo>
                      <a:pt x="1843178" y="1170336"/>
                    </a:lnTo>
                    <a:lnTo>
                      <a:pt x="1830561" y="1214769"/>
                    </a:lnTo>
                    <a:lnTo>
                      <a:pt x="1815840" y="1258276"/>
                    </a:lnTo>
                    <a:lnTo>
                      <a:pt x="1799075" y="1300797"/>
                    </a:lnTo>
                    <a:lnTo>
                      <a:pt x="1780324" y="1342273"/>
                    </a:lnTo>
                    <a:lnTo>
                      <a:pt x="1759646" y="1382646"/>
                    </a:lnTo>
                    <a:lnTo>
                      <a:pt x="1737100" y="1421858"/>
                    </a:lnTo>
                    <a:lnTo>
                      <a:pt x="1712745" y="1459848"/>
                    </a:lnTo>
                    <a:lnTo>
                      <a:pt x="1686640" y="1496559"/>
                    </a:lnTo>
                    <a:lnTo>
                      <a:pt x="1658843" y="1531931"/>
                    </a:lnTo>
                    <a:lnTo>
                      <a:pt x="1629414" y="1565906"/>
                    </a:lnTo>
                    <a:lnTo>
                      <a:pt x="1598410" y="1598424"/>
                    </a:lnTo>
                    <a:lnTo>
                      <a:pt x="1565892" y="1629428"/>
                    </a:lnTo>
                    <a:lnTo>
                      <a:pt x="1531918" y="1658858"/>
                    </a:lnTo>
                    <a:lnTo>
                      <a:pt x="1496546" y="1686655"/>
                    </a:lnTo>
                    <a:lnTo>
                      <a:pt x="1459836" y="1712760"/>
                    </a:lnTo>
                    <a:lnTo>
                      <a:pt x="1421846" y="1737115"/>
                    </a:lnTo>
                    <a:lnTo>
                      <a:pt x="1382635" y="1759661"/>
                    </a:lnTo>
                    <a:lnTo>
                      <a:pt x="1342263" y="1780339"/>
                    </a:lnTo>
                    <a:lnTo>
                      <a:pt x="1300787" y="1799090"/>
                    </a:lnTo>
                    <a:lnTo>
                      <a:pt x="1258267" y="1815856"/>
                    </a:lnTo>
                    <a:lnTo>
                      <a:pt x="1214761" y="1830577"/>
                    </a:lnTo>
                    <a:lnTo>
                      <a:pt x="1170329" y="1843194"/>
                    </a:lnTo>
                    <a:lnTo>
                      <a:pt x="1125029" y="1853650"/>
                    </a:lnTo>
                    <a:lnTo>
                      <a:pt x="1078920" y="1861884"/>
                    </a:lnTo>
                    <a:lnTo>
                      <a:pt x="1032061" y="1867839"/>
                    </a:lnTo>
                    <a:lnTo>
                      <a:pt x="984510" y="1871454"/>
                    </a:lnTo>
                    <a:lnTo>
                      <a:pt x="936327" y="1872673"/>
                    </a:lnTo>
                    <a:lnTo>
                      <a:pt x="888144" y="1871454"/>
                    </a:lnTo>
                    <a:lnTo>
                      <a:pt x="840594" y="1867839"/>
                    </a:lnTo>
                    <a:lnTo>
                      <a:pt x="793734" y="1861884"/>
                    </a:lnTo>
                    <a:lnTo>
                      <a:pt x="747625" y="1853650"/>
                    </a:lnTo>
                    <a:lnTo>
                      <a:pt x="702325" y="1843194"/>
                    </a:lnTo>
                    <a:lnTo>
                      <a:pt x="657893" y="1830577"/>
                    </a:lnTo>
                    <a:lnTo>
                      <a:pt x="614387" y="1815856"/>
                    </a:lnTo>
                    <a:lnTo>
                      <a:pt x="571867" y="1799090"/>
                    </a:lnTo>
                    <a:lnTo>
                      <a:pt x="530391" y="1780339"/>
                    </a:lnTo>
                    <a:lnTo>
                      <a:pt x="490019" y="1759661"/>
                    </a:lnTo>
                    <a:lnTo>
                      <a:pt x="450808" y="1737115"/>
                    </a:lnTo>
                    <a:lnTo>
                      <a:pt x="412818" y="1712760"/>
                    </a:lnTo>
                    <a:lnTo>
                      <a:pt x="376108" y="1686655"/>
                    </a:lnTo>
                    <a:lnTo>
                      <a:pt x="340737" y="1658858"/>
                    </a:lnTo>
                    <a:lnTo>
                      <a:pt x="306762" y="1629428"/>
                    </a:lnTo>
                    <a:lnTo>
                      <a:pt x="274244" y="1598424"/>
                    </a:lnTo>
                    <a:lnTo>
                      <a:pt x="243241" y="1565906"/>
                    </a:lnTo>
                    <a:lnTo>
                      <a:pt x="213812" y="1531931"/>
                    </a:lnTo>
                    <a:lnTo>
                      <a:pt x="186015" y="1496559"/>
                    </a:lnTo>
                    <a:lnTo>
                      <a:pt x="159910" y="1459848"/>
                    </a:lnTo>
                    <a:lnTo>
                      <a:pt x="135555" y="1421858"/>
                    </a:lnTo>
                    <a:lnTo>
                      <a:pt x="113010" y="1382646"/>
                    </a:lnTo>
                    <a:lnTo>
                      <a:pt x="92332" y="1342273"/>
                    </a:lnTo>
                    <a:lnTo>
                      <a:pt x="73581" y="1300797"/>
                    </a:lnTo>
                    <a:lnTo>
                      <a:pt x="56816" y="1258276"/>
                    </a:lnTo>
                    <a:lnTo>
                      <a:pt x="42095" y="1214769"/>
                    </a:lnTo>
                    <a:lnTo>
                      <a:pt x="29478" y="1170336"/>
                    </a:lnTo>
                    <a:lnTo>
                      <a:pt x="19022" y="1125035"/>
                    </a:lnTo>
                    <a:lnTo>
                      <a:pt x="10788" y="1078925"/>
                    </a:lnTo>
                    <a:lnTo>
                      <a:pt x="4834" y="1032065"/>
                    </a:lnTo>
                    <a:lnTo>
                      <a:pt x="1218" y="984513"/>
                    </a:lnTo>
                    <a:lnTo>
                      <a:pt x="0" y="936329"/>
                    </a:lnTo>
                    <a:lnTo>
                      <a:pt x="1218" y="888146"/>
                    </a:lnTo>
                    <a:lnTo>
                      <a:pt x="4834" y="840596"/>
                    </a:lnTo>
                    <a:lnTo>
                      <a:pt x="10788" y="793736"/>
                    </a:lnTo>
                    <a:lnTo>
                      <a:pt x="19022" y="747627"/>
                    </a:lnTo>
                    <a:lnTo>
                      <a:pt x="29478" y="702327"/>
                    </a:lnTo>
                    <a:lnTo>
                      <a:pt x="42095" y="657895"/>
                    </a:lnTo>
                    <a:lnTo>
                      <a:pt x="56816" y="614390"/>
                    </a:lnTo>
                    <a:lnTo>
                      <a:pt x="73581" y="571869"/>
                    </a:lnTo>
                    <a:lnTo>
                      <a:pt x="92332" y="530394"/>
                    </a:lnTo>
                    <a:lnTo>
                      <a:pt x="113010" y="490021"/>
                    </a:lnTo>
                    <a:lnTo>
                      <a:pt x="135555" y="450810"/>
                    </a:lnTo>
                    <a:lnTo>
                      <a:pt x="159910" y="412821"/>
                    </a:lnTo>
                    <a:lnTo>
                      <a:pt x="186015" y="376110"/>
                    </a:lnTo>
                    <a:lnTo>
                      <a:pt x="213812" y="340739"/>
                    </a:lnTo>
                    <a:lnTo>
                      <a:pt x="243241" y="306764"/>
                    </a:lnTo>
                    <a:lnTo>
                      <a:pt x="274244" y="274246"/>
                    </a:lnTo>
                    <a:lnTo>
                      <a:pt x="306762" y="243243"/>
                    </a:lnTo>
                    <a:lnTo>
                      <a:pt x="340737" y="213813"/>
                    </a:lnTo>
                    <a:lnTo>
                      <a:pt x="376108" y="186017"/>
                    </a:lnTo>
                    <a:lnTo>
                      <a:pt x="412818" y="159911"/>
                    </a:lnTo>
                    <a:lnTo>
                      <a:pt x="450808" y="135556"/>
                    </a:lnTo>
                    <a:lnTo>
                      <a:pt x="490019" y="113010"/>
                    </a:lnTo>
                    <a:lnTo>
                      <a:pt x="530391" y="92333"/>
                    </a:lnTo>
                    <a:lnTo>
                      <a:pt x="571867" y="73582"/>
                    </a:lnTo>
                    <a:lnTo>
                      <a:pt x="614387" y="56816"/>
                    </a:lnTo>
                    <a:lnTo>
                      <a:pt x="657893" y="42095"/>
                    </a:lnTo>
                    <a:lnTo>
                      <a:pt x="702325" y="29478"/>
                    </a:lnTo>
                    <a:lnTo>
                      <a:pt x="747625" y="19023"/>
                    </a:lnTo>
                    <a:lnTo>
                      <a:pt x="793734" y="10788"/>
                    </a:lnTo>
                    <a:lnTo>
                      <a:pt x="840594" y="4834"/>
                    </a:lnTo>
                    <a:lnTo>
                      <a:pt x="888144" y="1218"/>
                    </a:lnTo>
                    <a:lnTo>
                      <a:pt x="936327" y="0"/>
                    </a:lnTo>
                    <a:close/>
                  </a:path>
                </a:pathLst>
              </a:custGeom>
              <a:ln w="169426">
                <a:solidFill>
                  <a:srgbClr val="5B79AA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0" name="Прямоугольник 39"/>
              <p:cNvSpPr/>
              <p:nvPr/>
            </p:nvSpPr>
            <p:spPr>
              <a:xfrm>
                <a:off x="654053" y="3061259"/>
                <a:ext cx="953328" cy="5775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31750">
                  <a:lnSpc>
                    <a:spcPts val="2555"/>
                  </a:lnSpc>
                  <a:spcBef>
                    <a:spcPts val="85"/>
                  </a:spcBef>
                </a:pPr>
                <a:r>
                  <a:rPr lang="ru-RU" sz="1600" b="1" spc="-25" dirty="0" smtClean="0">
                    <a:solidFill>
                      <a:srgbClr val="5B79AA"/>
                    </a:solidFill>
                    <a:latin typeface="Arial"/>
                    <a:cs typeface="Arial"/>
                  </a:rPr>
                  <a:t> 100</a:t>
                </a:r>
                <a:r>
                  <a:rPr lang="ru-RU" sz="1600" b="1" spc="-25" dirty="0">
                    <a:solidFill>
                      <a:srgbClr val="5B79AA"/>
                    </a:solidFill>
                    <a:latin typeface="Arial"/>
                    <a:cs typeface="Arial"/>
                  </a:rPr>
                  <a:t>%</a:t>
                </a:r>
                <a:endParaRPr lang="ru-RU" sz="1600" dirty="0">
                  <a:latin typeface="Arial"/>
                  <a:cs typeface="Arial"/>
                </a:endParaRPr>
              </a:p>
            </p:txBody>
          </p:sp>
        </p:grpSp>
        <p:pic>
          <p:nvPicPr>
            <p:cNvPr id="212" name="Picture 12" descr="C:\Users\ленова\Desktop\мк-до2.p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3007" y="4837684"/>
              <a:ext cx="1653172" cy="950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29" name="Picture 5" descr="C:\Users\Shahmuratova_lv\Desktop\1\декларация 2017\sm_full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255" y="253988"/>
            <a:ext cx="2011853" cy="1893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object 7"/>
          <p:cNvSpPr/>
          <p:nvPr/>
        </p:nvSpPr>
        <p:spPr>
          <a:xfrm>
            <a:off x="6805981" y="2113020"/>
            <a:ext cx="3887419" cy="61718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/>
            <a:endParaRPr lang="ru-RU" sz="1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object 9"/>
          <p:cNvSpPr/>
          <p:nvPr/>
        </p:nvSpPr>
        <p:spPr>
          <a:xfrm>
            <a:off x="6788491" y="2198643"/>
            <a:ext cx="3915470" cy="4571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9"/>
          <p:cNvSpPr/>
          <p:nvPr/>
        </p:nvSpPr>
        <p:spPr>
          <a:xfrm>
            <a:off x="6787094" y="2543895"/>
            <a:ext cx="3904909" cy="5041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6929889" y="2287323"/>
            <a:ext cx="3768791" cy="206467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700" marR="5080" algn="ctr">
              <a:lnSpc>
                <a:spcPts val="1300"/>
              </a:lnSpc>
              <a:spcBef>
                <a:spcPts val="260"/>
              </a:spcBef>
            </a:pPr>
            <a:r>
              <a:rPr lang="ru-RU" sz="1600" spc="-25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Отдел общего образования</a:t>
            </a:r>
            <a:endParaRPr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1388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object 5"/>
          <p:cNvSpPr/>
          <p:nvPr/>
        </p:nvSpPr>
        <p:spPr>
          <a:xfrm>
            <a:off x="6854375" y="12"/>
            <a:ext cx="3837628" cy="276814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7"/>
          <p:cNvSpPr/>
          <p:nvPr/>
        </p:nvSpPr>
        <p:spPr>
          <a:xfrm>
            <a:off x="6854372" y="1842382"/>
            <a:ext cx="3861886" cy="61718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/>
            <a:endParaRPr lang="ru-RU" sz="1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object 7"/>
          <p:cNvSpPr/>
          <p:nvPr/>
        </p:nvSpPr>
        <p:spPr>
          <a:xfrm>
            <a:off x="6854372" y="1842383"/>
            <a:ext cx="3847573" cy="61718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/>
            <a:endParaRPr lang="ru-RU" sz="1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object 7"/>
          <p:cNvSpPr/>
          <p:nvPr/>
        </p:nvSpPr>
        <p:spPr>
          <a:xfrm>
            <a:off x="6854373" y="1836990"/>
            <a:ext cx="3851728" cy="61718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/>
            <a:endParaRPr lang="ru-RU" sz="1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object 7"/>
          <p:cNvSpPr/>
          <p:nvPr/>
        </p:nvSpPr>
        <p:spPr>
          <a:xfrm>
            <a:off x="6854372" y="1826757"/>
            <a:ext cx="3837631" cy="61718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/>
            <a:endParaRPr lang="ru-RU" sz="1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822704" y="7160628"/>
            <a:ext cx="122283" cy="111125"/>
          </a:xfrm>
          <a:custGeom>
            <a:avLst/>
            <a:gdLst/>
            <a:ahLst/>
            <a:cxnLst/>
            <a:rect l="l" t="t" r="r" b="b"/>
            <a:pathLst>
              <a:path w="118745" h="111125">
                <a:moveTo>
                  <a:pt x="118135" y="0"/>
                </a:moveTo>
                <a:lnTo>
                  <a:pt x="0" y="55385"/>
                </a:lnTo>
                <a:lnTo>
                  <a:pt x="118135" y="110768"/>
                </a:lnTo>
                <a:lnTo>
                  <a:pt x="11813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6838998" y="310846"/>
            <a:ext cx="3853005" cy="1017586"/>
          </a:xfrm>
          <a:prstGeom prst="rect">
            <a:avLst/>
          </a:prstGeom>
        </p:spPr>
        <p:txBody>
          <a:bodyPr vert="horz" wrap="square" lIns="0" tIns="93345" rIns="0" bIns="0" rtlCol="0">
            <a:spAutoFit/>
          </a:bodyPr>
          <a:lstStyle/>
          <a:p>
            <a:pPr marL="12700" marR="5080" algn="ctr">
              <a:lnSpc>
                <a:spcPts val="3579"/>
              </a:lnSpc>
              <a:spcBef>
                <a:spcPts val="735"/>
              </a:spcBef>
            </a:pP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ОБЩЕЕ  </a:t>
            </a:r>
            <a:r>
              <a:rPr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object 23"/>
          <p:cNvSpPr txBox="1">
            <a:spLocks noGrp="1"/>
          </p:cNvSpPr>
          <p:nvPr>
            <p:ph type="dt" sz="half" idx="6"/>
          </p:nvPr>
        </p:nvSpPr>
        <p:spPr>
          <a:xfrm>
            <a:off x="9977801" y="7089040"/>
            <a:ext cx="408703" cy="226344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spc="-50" dirty="0"/>
              <a:t>2017</a:t>
            </a:r>
          </a:p>
        </p:txBody>
      </p:sp>
      <p:pic>
        <p:nvPicPr>
          <p:cNvPr id="24" name="Picture 5" descr="Z:\ОБЩИЕ ДОКУМЕНТЫ\ЛАВРОВА\ФОТО, СК\!ФОТО 30.01\45 школа фото\DSC_293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4374" y="2440706"/>
            <a:ext cx="3851726" cy="2586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" descr="Z:\ОБЩИЕ ДОКУМЕНТЫ\ЛАВРОВА\ФОТО, СК\!ФОТО 30.01\45 школа фото\DSC_281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476" y="5000022"/>
            <a:ext cx="3902651" cy="2564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object 6"/>
          <p:cNvSpPr txBox="1"/>
          <p:nvPr/>
        </p:nvSpPr>
        <p:spPr>
          <a:xfrm>
            <a:off x="6857476" y="2032319"/>
            <a:ext cx="3704402" cy="206467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700" marR="5080" algn="ctr">
              <a:lnSpc>
                <a:spcPts val="1300"/>
              </a:lnSpc>
              <a:spcBef>
                <a:spcPts val="260"/>
              </a:spcBef>
            </a:pPr>
            <a:r>
              <a:rPr lang="ru-RU" sz="1600" spc="-25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Отдел общего образования</a:t>
            </a:r>
            <a:endParaRPr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055" name="Группа 2054"/>
          <p:cNvGrpSpPr/>
          <p:nvPr/>
        </p:nvGrpSpPr>
        <p:grpSpPr>
          <a:xfrm>
            <a:off x="146997" y="2127668"/>
            <a:ext cx="6623929" cy="4491522"/>
            <a:chOff x="146997" y="2420829"/>
            <a:chExt cx="6623929" cy="4491522"/>
          </a:xfrm>
        </p:grpSpPr>
        <p:sp>
          <p:nvSpPr>
            <p:cNvPr id="28" name="TextBox 27"/>
            <p:cNvSpPr txBox="1"/>
            <p:nvPr/>
          </p:nvSpPr>
          <p:spPr>
            <a:xfrm>
              <a:off x="1482725" y="2616944"/>
              <a:ext cx="5288201" cy="42954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04000" indent="-285750" algn="just">
                <a:lnSpc>
                  <a:spcPct val="150000"/>
                </a:lnSpc>
                <a:spcBef>
                  <a:spcPts val="2400"/>
                </a:spcBef>
                <a:buFont typeface="Wingdings" panose="05000000000000000000" pitchFamily="2" charset="2"/>
                <a:buChar char="ü"/>
              </a:pPr>
              <a:r>
                <a:rPr lang="ru-RU" sz="1600" b="1" spc="-25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Уменьшение количества обучающихся в две смены</a:t>
              </a:r>
            </a:p>
            <a:p>
              <a:pPr marL="504000" indent="-285750" algn="just">
                <a:lnSpc>
                  <a:spcPct val="150000"/>
                </a:lnSpc>
                <a:spcBef>
                  <a:spcPts val="2400"/>
                </a:spcBef>
                <a:buFont typeface="Wingdings" panose="05000000000000000000" pitchFamily="2" charset="2"/>
                <a:buChar char="ü"/>
              </a:pPr>
              <a:r>
                <a:rPr lang="ru-RU" sz="1600" b="1" spc="-25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Выявление и поддержка талантливых и одаренных детей</a:t>
              </a:r>
            </a:p>
            <a:p>
              <a:pPr marL="504000" indent="-285750" algn="just">
                <a:lnSpc>
                  <a:spcPct val="150000"/>
                </a:lnSpc>
                <a:spcBef>
                  <a:spcPts val="2400"/>
                </a:spcBef>
                <a:buFont typeface="Wingdings" panose="05000000000000000000" pitchFamily="2" charset="2"/>
                <a:buChar char="ü"/>
              </a:pPr>
              <a:r>
                <a:rPr lang="ru-RU" sz="1600" b="1" spc="-25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Профессиональная поддержка педагогов</a:t>
              </a:r>
            </a:p>
            <a:p>
              <a:pPr marL="504000" indent="-285750" algn="just">
                <a:lnSpc>
                  <a:spcPct val="150000"/>
                </a:lnSpc>
                <a:spcBef>
                  <a:spcPts val="2400"/>
                </a:spcBef>
                <a:buFont typeface="Wingdings" panose="05000000000000000000" pitchFamily="2" charset="2"/>
                <a:buChar char="ü"/>
              </a:pPr>
              <a:r>
                <a:rPr lang="ru-RU" sz="1600" b="1" spc="-25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Повышение качества образования в школах с низкими результатами обучения и в школах, функционирующих в неблагоприятных социальных </a:t>
              </a:r>
              <a:r>
                <a:rPr lang="ru-RU" sz="1600" b="1" spc="-25" dirty="0" smtClean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условиях</a:t>
              </a:r>
              <a:endParaRPr lang="ru-RU" sz="1600" b="1" spc="-25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2051" name="Picture 3" descr="C:\Users\Shahmuratova_lv\Desktop\1\декларация 2017\pelikan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6997" y="4551247"/>
              <a:ext cx="1528454" cy="11636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2" name="Picture 4" descr="C:\Users\Shahmuratova_lv\Desktop\1\декларация 2017\15d754ee636ae99ee3051dad45n8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451" y="5869439"/>
              <a:ext cx="1371600" cy="825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4" name="Picture 6" descr="C:\Users\Shahmuratova_lv\Desktop\1\декларация 2017\school_318-23393.jpg"/>
            <p:cNvPicPr>
              <a:picLocks noChangeAspect="1" noChangeArrowheads="1"/>
            </p:cNvPicPr>
            <p:nvPr/>
          </p:nvPicPr>
          <p:blipFill>
            <a:blip r:embed="rId8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colorTemperature colorTemp="6125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252" y="2420829"/>
              <a:ext cx="1026474" cy="10264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049" name="Группа 2048"/>
            <p:cNvGrpSpPr/>
            <p:nvPr/>
          </p:nvGrpSpPr>
          <p:grpSpPr>
            <a:xfrm>
              <a:off x="315274" y="3366591"/>
              <a:ext cx="1167452" cy="1184656"/>
              <a:chOff x="317500" y="3260785"/>
              <a:chExt cx="1167452" cy="1184656"/>
            </a:xfrm>
          </p:grpSpPr>
          <p:pic>
            <p:nvPicPr>
              <p:cNvPr id="2050" name="Picture 2" descr="C:\Шахмуратова\ПИСЬМА\СПРАВКИ Информ. материалы\2016-2017\мероприятия\2016-2017\презентации\КОЛЛЕГИЯ\6.png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8627" y="3260785"/>
                <a:ext cx="1076325" cy="11574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048" name="Прямоугольник 2047"/>
              <p:cNvSpPr/>
              <p:nvPr/>
            </p:nvSpPr>
            <p:spPr>
              <a:xfrm>
                <a:off x="317500" y="4314825"/>
                <a:ext cx="381000" cy="13061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41" name="object 10"/>
          <p:cNvSpPr txBox="1"/>
          <p:nvPr/>
        </p:nvSpPr>
        <p:spPr>
          <a:xfrm>
            <a:off x="2011852" y="654042"/>
            <a:ext cx="4630247" cy="946413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6350" indent="125095" algn="ctr">
              <a:lnSpc>
                <a:spcPts val="1650"/>
              </a:lnSpc>
              <a:spcBef>
                <a:spcPts val="180"/>
              </a:spcBef>
            </a:pPr>
            <a:r>
              <a:rPr lang="ru-RU" sz="1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«Сегодняшние дети – это те завтрашние граждане, которые будут решать, </a:t>
            </a:r>
          </a:p>
          <a:p>
            <a:pPr marL="12700" marR="6350" indent="125095" algn="ctr">
              <a:lnSpc>
                <a:spcPts val="1650"/>
              </a:lnSpc>
              <a:spcBef>
                <a:spcPts val="180"/>
              </a:spcBef>
            </a:pPr>
            <a:r>
              <a:rPr lang="ru-RU" sz="1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куда идти стране» </a:t>
            </a:r>
          </a:p>
          <a:p>
            <a:pPr marL="12700" marR="6350" indent="125095" algn="r">
              <a:lnSpc>
                <a:spcPts val="1650"/>
              </a:lnSpc>
              <a:spcBef>
                <a:spcPts val="180"/>
              </a:spcBef>
            </a:pPr>
            <a:r>
              <a:rPr lang="ru-RU" sz="1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О.Ю.Васильева</a:t>
            </a:r>
          </a:p>
        </p:txBody>
      </p:sp>
      <p:pic>
        <p:nvPicPr>
          <p:cNvPr id="2056" name="Picture 7" descr="C:\Users\Shahmuratova_lv\Desktop\1\декларация 2017\portfeli-shkolnyie-prinadlezhnosti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11" y="296956"/>
            <a:ext cx="1524001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object 9"/>
          <p:cNvSpPr/>
          <p:nvPr/>
        </p:nvSpPr>
        <p:spPr>
          <a:xfrm>
            <a:off x="6854372" y="1914127"/>
            <a:ext cx="3837631" cy="4571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9"/>
          <p:cNvSpPr/>
          <p:nvPr/>
        </p:nvSpPr>
        <p:spPr>
          <a:xfrm>
            <a:off x="6838998" y="2312727"/>
            <a:ext cx="3867102" cy="4571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50820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7128002" y="6696584"/>
            <a:ext cx="910793" cy="8634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826243" y="7160628"/>
            <a:ext cx="118745" cy="111125"/>
          </a:xfrm>
          <a:custGeom>
            <a:avLst/>
            <a:gdLst/>
            <a:ahLst/>
            <a:cxnLst/>
            <a:rect l="l" t="t" r="r" b="b"/>
            <a:pathLst>
              <a:path w="118745" h="111125">
                <a:moveTo>
                  <a:pt x="118135" y="0"/>
                </a:moveTo>
                <a:lnTo>
                  <a:pt x="0" y="55385"/>
                </a:lnTo>
                <a:lnTo>
                  <a:pt x="118135" y="110768"/>
                </a:lnTo>
                <a:lnTo>
                  <a:pt x="11813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128001" y="12"/>
            <a:ext cx="3564001" cy="276814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128000" y="345846"/>
            <a:ext cx="3564001" cy="2408352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3335" algn="ctr">
              <a:lnSpc>
                <a:spcPts val="2980"/>
              </a:lnSpc>
              <a:spcBef>
                <a:spcPts val="90"/>
              </a:spcBef>
            </a:pPr>
            <a:r>
              <a:rPr sz="27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ДОПОЛНИТЕЛЬНОЕ</a:t>
            </a:r>
            <a:endParaRPr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 algn="ctr">
              <a:lnSpc>
                <a:spcPts val="3579"/>
              </a:lnSpc>
              <a:spcBef>
                <a:spcPts val="375"/>
              </a:spcBef>
            </a:pPr>
            <a:r>
              <a:rPr sz="35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  ДЕТЕЙ</a:t>
            </a:r>
            <a:endParaRPr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41338" marR="927735" algn="ctr">
              <a:lnSpc>
                <a:spcPct val="106500"/>
              </a:lnSpc>
              <a:spcBef>
                <a:spcPts val="305"/>
              </a:spcBef>
            </a:pPr>
            <a:r>
              <a:rPr lang="ru-RU" sz="14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УСЛОВИЙ </a:t>
            </a:r>
          </a:p>
          <a:p>
            <a:pPr marL="541338" marR="927735" algn="ctr">
              <a:lnSpc>
                <a:spcPct val="106500"/>
              </a:lnSpc>
              <a:spcBef>
                <a:spcPts val="305"/>
              </a:spcBef>
            </a:pPr>
            <a:r>
              <a:rPr lang="ru-RU" sz="14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sz="14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</a:t>
            </a:r>
            <a:r>
              <a:rPr lang="ru-RU" sz="14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r>
              <a:rPr sz="14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1400" dirty="0" smtClean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41338" marR="927735" algn="ctr">
              <a:lnSpc>
                <a:spcPct val="106500"/>
              </a:lnSpc>
              <a:spcBef>
                <a:spcPts val="305"/>
              </a:spcBef>
            </a:pPr>
            <a:r>
              <a:rPr sz="14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САМООПРЕДЕЛЕНИ</a:t>
            </a:r>
            <a:r>
              <a:rPr lang="ru-RU" sz="14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r>
              <a:rPr sz="14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ДЕТЕЙ</a:t>
            </a:r>
            <a:r>
              <a:rPr lang="ru-RU" sz="14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4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ПОДРОСТКОВ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128001" y="2783452"/>
            <a:ext cx="3565666" cy="51032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/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Отдел воспитательной работы </a:t>
            </a:r>
          </a:p>
          <a:p>
            <a:pPr algn="ctr"/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дополнительного образования детей</a:t>
            </a:r>
            <a:endParaRPr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7128002" y="2790825"/>
            <a:ext cx="3564001" cy="2217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128002" y="3302051"/>
            <a:ext cx="3564001" cy="2217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396694" y="2033460"/>
            <a:ext cx="144002" cy="14400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3612279" y="1949454"/>
            <a:ext cx="2880995" cy="14744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47015">
              <a:lnSpc>
                <a:spcPct val="106500"/>
              </a:lnSpc>
              <a:spcBef>
                <a:spcPts val="100"/>
              </a:spcBef>
            </a:pPr>
            <a:r>
              <a:rPr sz="1400" spc="-25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Доступное дополнительное  </a:t>
            </a:r>
            <a:r>
              <a:rPr sz="1400" spc="-2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 </a:t>
            </a:r>
            <a:r>
              <a:rPr sz="1400" spc="-4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sz="1400" spc="-3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 </a:t>
            </a:r>
            <a:r>
              <a:rPr sz="1400" spc="-5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5–18</a:t>
            </a:r>
            <a:r>
              <a:rPr sz="1400" spc="-125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5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лет</a:t>
            </a:r>
            <a:endParaRPr sz="1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>
              <a:lnSpc>
                <a:spcPct val="106500"/>
              </a:lnSpc>
              <a:spcBef>
                <a:spcPts val="670"/>
              </a:spcBef>
            </a:pPr>
            <a:r>
              <a:rPr sz="1400" spc="-45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</a:t>
            </a:r>
            <a:r>
              <a:rPr sz="1400" spc="1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sz="1400" spc="-25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дополнительных  </a:t>
            </a:r>
            <a:r>
              <a:rPr sz="1400" spc="-3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общеобразовательных</a:t>
            </a:r>
            <a:r>
              <a:rPr sz="1400" spc="-75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2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программах  </a:t>
            </a:r>
            <a:r>
              <a:rPr sz="1400" spc="-15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технической </a:t>
            </a:r>
            <a:r>
              <a:rPr sz="1400" spc="25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1400" spc="-5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25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естественнонаучной  </a:t>
            </a:r>
            <a:r>
              <a:rPr sz="1400" spc="-15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направленности</a:t>
            </a:r>
            <a:endParaRPr sz="1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3396694" y="2557335"/>
            <a:ext cx="144002" cy="14400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75452" y="1632200"/>
            <a:ext cx="1505329" cy="150228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728880" y="1714539"/>
            <a:ext cx="294005" cy="68580"/>
          </a:xfrm>
          <a:custGeom>
            <a:avLst/>
            <a:gdLst/>
            <a:ahLst/>
            <a:cxnLst/>
            <a:rect l="l" t="t" r="r" b="b"/>
            <a:pathLst>
              <a:path w="294005" h="68580">
                <a:moveTo>
                  <a:pt x="0" y="0"/>
                </a:moveTo>
                <a:lnTo>
                  <a:pt x="50743" y="1929"/>
                </a:lnTo>
                <a:lnTo>
                  <a:pt x="101050" y="7685"/>
                </a:lnTo>
                <a:lnTo>
                  <a:pt x="150708" y="17218"/>
                </a:lnTo>
                <a:lnTo>
                  <a:pt x="199502" y="30480"/>
                </a:lnTo>
                <a:lnTo>
                  <a:pt x="247220" y="47422"/>
                </a:lnTo>
                <a:lnTo>
                  <a:pt x="293648" y="67995"/>
                </a:lnTo>
              </a:path>
            </a:pathLst>
          </a:custGeom>
          <a:ln w="170773">
            <a:solidFill>
              <a:srgbClr val="E8C89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27489" y="1354180"/>
            <a:ext cx="2058332" cy="205832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ru-RU" dirty="0" smtClean="0"/>
          </a:p>
          <a:p>
            <a:endParaRPr dirty="0"/>
          </a:p>
        </p:txBody>
      </p:sp>
      <p:sp>
        <p:nvSpPr>
          <p:cNvPr id="20" name="object 20"/>
          <p:cNvSpPr/>
          <p:nvPr/>
        </p:nvSpPr>
        <p:spPr>
          <a:xfrm>
            <a:off x="852295" y="1439416"/>
            <a:ext cx="1849120" cy="1887855"/>
          </a:xfrm>
          <a:custGeom>
            <a:avLst/>
            <a:gdLst/>
            <a:ahLst/>
            <a:cxnLst/>
            <a:rect l="l" t="t" r="r" b="b"/>
            <a:pathLst>
              <a:path w="1849120" h="1887854">
                <a:moveTo>
                  <a:pt x="904954" y="0"/>
                </a:moveTo>
                <a:lnTo>
                  <a:pt x="953520" y="1228"/>
                </a:lnTo>
                <a:lnTo>
                  <a:pt x="1001449" y="4872"/>
                </a:lnTo>
                <a:lnTo>
                  <a:pt x="1048681" y="10874"/>
                </a:lnTo>
                <a:lnTo>
                  <a:pt x="1095157" y="19173"/>
                </a:lnTo>
                <a:lnTo>
                  <a:pt x="1140817" y="29711"/>
                </a:lnTo>
                <a:lnTo>
                  <a:pt x="1185602" y="42429"/>
                </a:lnTo>
                <a:lnTo>
                  <a:pt x="1229454" y="57267"/>
                </a:lnTo>
                <a:lnTo>
                  <a:pt x="1272312" y="74165"/>
                </a:lnTo>
                <a:lnTo>
                  <a:pt x="1314118" y="93064"/>
                </a:lnTo>
                <a:lnTo>
                  <a:pt x="1354811" y="113906"/>
                </a:lnTo>
                <a:lnTo>
                  <a:pt x="1394334" y="136631"/>
                </a:lnTo>
                <a:lnTo>
                  <a:pt x="1432626" y="161179"/>
                </a:lnTo>
                <a:lnTo>
                  <a:pt x="1469628" y="187492"/>
                </a:lnTo>
                <a:lnTo>
                  <a:pt x="1505281" y="215509"/>
                </a:lnTo>
                <a:lnTo>
                  <a:pt x="1539526" y="245172"/>
                </a:lnTo>
                <a:lnTo>
                  <a:pt x="1572302" y="276421"/>
                </a:lnTo>
                <a:lnTo>
                  <a:pt x="1603552" y="309198"/>
                </a:lnTo>
                <a:lnTo>
                  <a:pt x="1633216" y="343442"/>
                </a:lnTo>
                <a:lnTo>
                  <a:pt x="1661234" y="379095"/>
                </a:lnTo>
                <a:lnTo>
                  <a:pt x="1687546" y="416097"/>
                </a:lnTo>
                <a:lnTo>
                  <a:pt x="1712095" y="454389"/>
                </a:lnTo>
                <a:lnTo>
                  <a:pt x="1734820" y="493911"/>
                </a:lnTo>
                <a:lnTo>
                  <a:pt x="1755662" y="534605"/>
                </a:lnTo>
                <a:lnTo>
                  <a:pt x="1774563" y="576411"/>
                </a:lnTo>
                <a:lnTo>
                  <a:pt x="1791461" y="619270"/>
                </a:lnTo>
                <a:lnTo>
                  <a:pt x="1806299" y="663122"/>
                </a:lnTo>
                <a:lnTo>
                  <a:pt x="1819017" y="707908"/>
                </a:lnTo>
                <a:lnTo>
                  <a:pt x="1829555" y="753569"/>
                </a:lnTo>
                <a:lnTo>
                  <a:pt x="1837855" y="800045"/>
                </a:lnTo>
                <a:lnTo>
                  <a:pt x="1843857" y="847278"/>
                </a:lnTo>
                <a:lnTo>
                  <a:pt x="1847502" y="895208"/>
                </a:lnTo>
                <a:lnTo>
                  <a:pt x="1848730" y="943775"/>
                </a:lnTo>
                <a:lnTo>
                  <a:pt x="1847502" y="992341"/>
                </a:lnTo>
                <a:lnTo>
                  <a:pt x="1843857" y="1040270"/>
                </a:lnTo>
                <a:lnTo>
                  <a:pt x="1837855" y="1087501"/>
                </a:lnTo>
                <a:lnTo>
                  <a:pt x="1829555" y="1133977"/>
                </a:lnTo>
                <a:lnTo>
                  <a:pt x="1819017" y="1179637"/>
                </a:lnTo>
                <a:lnTo>
                  <a:pt x="1806299" y="1224423"/>
                </a:lnTo>
                <a:lnTo>
                  <a:pt x="1791461" y="1268275"/>
                </a:lnTo>
                <a:lnTo>
                  <a:pt x="1774563" y="1311133"/>
                </a:lnTo>
                <a:lnTo>
                  <a:pt x="1755662" y="1352938"/>
                </a:lnTo>
                <a:lnTo>
                  <a:pt x="1734820" y="1393632"/>
                </a:lnTo>
                <a:lnTo>
                  <a:pt x="1712095" y="1433155"/>
                </a:lnTo>
                <a:lnTo>
                  <a:pt x="1687546" y="1471446"/>
                </a:lnTo>
                <a:lnTo>
                  <a:pt x="1661234" y="1508449"/>
                </a:lnTo>
                <a:lnTo>
                  <a:pt x="1633216" y="1544102"/>
                </a:lnTo>
                <a:lnTo>
                  <a:pt x="1603552" y="1578346"/>
                </a:lnTo>
                <a:lnTo>
                  <a:pt x="1572302" y="1611123"/>
                </a:lnTo>
                <a:lnTo>
                  <a:pt x="1539526" y="1642373"/>
                </a:lnTo>
                <a:lnTo>
                  <a:pt x="1505281" y="1672036"/>
                </a:lnTo>
                <a:lnTo>
                  <a:pt x="1469628" y="1700054"/>
                </a:lnTo>
                <a:lnTo>
                  <a:pt x="1432626" y="1726367"/>
                </a:lnTo>
                <a:lnTo>
                  <a:pt x="1394334" y="1750916"/>
                </a:lnTo>
                <a:lnTo>
                  <a:pt x="1354811" y="1773641"/>
                </a:lnTo>
                <a:lnTo>
                  <a:pt x="1314118" y="1794483"/>
                </a:lnTo>
                <a:lnTo>
                  <a:pt x="1272312" y="1813383"/>
                </a:lnTo>
                <a:lnTo>
                  <a:pt x="1229454" y="1830282"/>
                </a:lnTo>
                <a:lnTo>
                  <a:pt x="1185602" y="1845120"/>
                </a:lnTo>
                <a:lnTo>
                  <a:pt x="1140817" y="1857838"/>
                </a:lnTo>
                <a:lnTo>
                  <a:pt x="1095157" y="1868376"/>
                </a:lnTo>
                <a:lnTo>
                  <a:pt x="1048681" y="1876676"/>
                </a:lnTo>
                <a:lnTo>
                  <a:pt x="1001449" y="1882678"/>
                </a:lnTo>
                <a:lnTo>
                  <a:pt x="953520" y="1886322"/>
                </a:lnTo>
                <a:lnTo>
                  <a:pt x="904954" y="1887550"/>
                </a:lnTo>
                <a:lnTo>
                  <a:pt x="856950" y="1886338"/>
                </a:lnTo>
                <a:lnTo>
                  <a:pt x="809456" y="1882736"/>
                </a:lnTo>
                <a:lnTo>
                  <a:pt x="762541" y="1876795"/>
                </a:lnTo>
                <a:lnTo>
                  <a:pt x="716272" y="1868565"/>
                </a:lnTo>
                <a:lnTo>
                  <a:pt x="670718" y="1858098"/>
                </a:lnTo>
                <a:lnTo>
                  <a:pt x="625947" y="1845445"/>
                </a:lnTo>
                <a:lnTo>
                  <a:pt x="582028" y="1830656"/>
                </a:lnTo>
                <a:lnTo>
                  <a:pt x="539028" y="1813783"/>
                </a:lnTo>
                <a:lnTo>
                  <a:pt x="497016" y="1794876"/>
                </a:lnTo>
                <a:lnTo>
                  <a:pt x="456059" y="1773986"/>
                </a:lnTo>
                <a:lnTo>
                  <a:pt x="416227" y="1751165"/>
                </a:lnTo>
                <a:lnTo>
                  <a:pt x="377587" y="1726463"/>
                </a:lnTo>
                <a:lnTo>
                  <a:pt x="340207" y="1699931"/>
                </a:lnTo>
                <a:lnTo>
                  <a:pt x="304156" y="1671620"/>
                </a:lnTo>
                <a:lnTo>
                  <a:pt x="269502" y="1641582"/>
                </a:lnTo>
                <a:lnTo>
                  <a:pt x="236313" y="1609866"/>
                </a:lnTo>
                <a:lnTo>
                  <a:pt x="204657" y="1576524"/>
                </a:lnTo>
                <a:lnTo>
                  <a:pt x="174602" y="1541607"/>
                </a:lnTo>
                <a:lnTo>
                  <a:pt x="146217" y="1505165"/>
                </a:lnTo>
                <a:lnTo>
                  <a:pt x="119570" y="1467251"/>
                </a:lnTo>
                <a:lnTo>
                  <a:pt x="94729" y="1427914"/>
                </a:lnTo>
                <a:lnTo>
                  <a:pt x="71762" y="1387205"/>
                </a:lnTo>
                <a:lnTo>
                  <a:pt x="50737" y="1345176"/>
                </a:lnTo>
                <a:lnTo>
                  <a:pt x="31723" y="1301878"/>
                </a:lnTo>
                <a:lnTo>
                  <a:pt x="14788" y="1257360"/>
                </a:lnTo>
                <a:lnTo>
                  <a:pt x="0" y="1211676"/>
                </a:lnTo>
              </a:path>
            </a:pathLst>
          </a:custGeom>
          <a:ln w="170773">
            <a:solidFill>
              <a:srgbClr val="5B79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3304197" y="5688761"/>
            <a:ext cx="55880" cy="32384"/>
          </a:xfrm>
          <a:custGeom>
            <a:avLst/>
            <a:gdLst/>
            <a:ahLst/>
            <a:cxnLst/>
            <a:rect l="l" t="t" r="r" b="b"/>
            <a:pathLst>
              <a:path w="55879" h="32385">
                <a:moveTo>
                  <a:pt x="0" y="32283"/>
                </a:moveTo>
                <a:lnTo>
                  <a:pt x="55879" y="0"/>
                </a:lnTo>
              </a:path>
            </a:pathLst>
          </a:custGeom>
          <a:ln w="21600">
            <a:solidFill>
              <a:srgbClr val="DC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3822560" y="5688761"/>
            <a:ext cx="55880" cy="32384"/>
          </a:xfrm>
          <a:custGeom>
            <a:avLst/>
            <a:gdLst/>
            <a:ahLst/>
            <a:cxnLst/>
            <a:rect l="l" t="t" r="r" b="b"/>
            <a:pathLst>
              <a:path w="55879" h="32385">
                <a:moveTo>
                  <a:pt x="0" y="32283"/>
                </a:moveTo>
                <a:lnTo>
                  <a:pt x="55880" y="0"/>
                </a:lnTo>
              </a:path>
            </a:pathLst>
          </a:custGeom>
          <a:ln w="21600">
            <a:solidFill>
              <a:srgbClr val="DC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5766274" y="5972555"/>
            <a:ext cx="233045" cy="433070"/>
          </a:xfrm>
          <a:custGeom>
            <a:avLst/>
            <a:gdLst/>
            <a:ahLst/>
            <a:cxnLst/>
            <a:rect l="l" t="t" r="r" b="b"/>
            <a:pathLst>
              <a:path w="233045" h="433070">
                <a:moveTo>
                  <a:pt x="0" y="26352"/>
                </a:moveTo>
                <a:lnTo>
                  <a:pt x="18883" y="15226"/>
                </a:lnTo>
                <a:lnTo>
                  <a:pt x="39427" y="6946"/>
                </a:lnTo>
                <a:lnTo>
                  <a:pt x="61361" y="1781"/>
                </a:lnTo>
                <a:lnTo>
                  <a:pt x="84416" y="0"/>
                </a:lnTo>
                <a:lnTo>
                  <a:pt x="131284" y="7560"/>
                </a:lnTo>
                <a:lnTo>
                  <a:pt x="171989" y="28612"/>
                </a:lnTo>
                <a:lnTo>
                  <a:pt x="204089" y="60715"/>
                </a:lnTo>
                <a:lnTo>
                  <a:pt x="225141" y="101424"/>
                </a:lnTo>
                <a:lnTo>
                  <a:pt x="232702" y="148297"/>
                </a:lnTo>
                <a:lnTo>
                  <a:pt x="230578" y="171260"/>
                </a:lnTo>
                <a:lnTo>
                  <a:pt x="216601" y="217601"/>
                </a:lnTo>
                <a:lnTo>
                  <a:pt x="184502" y="279228"/>
                </a:lnTo>
                <a:lnTo>
                  <a:pt x="161481" y="318180"/>
                </a:lnTo>
                <a:lnTo>
                  <a:pt x="137462" y="356202"/>
                </a:lnTo>
                <a:lnTo>
                  <a:pt x="112219" y="394087"/>
                </a:lnTo>
                <a:lnTo>
                  <a:pt x="85521" y="432625"/>
                </a:lnTo>
              </a:path>
            </a:pathLst>
          </a:custGeom>
          <a:ln w="21600">
            <a:solidFill>
              <a:srgbClr val="DC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5635210" y="6014542"/>
            <a:ext cx="297180" cy="433070"/>
          </a:xfrm>
          <a:custGeom>
            <a:avLst/>
            <a:gdLst/>
            <a:ahLst/>
            <a:cxnLst/>
            <a:rect l="l" t="t" r="r" b="b"/>
            <a:pathLst>
              <a:path w="297179" h="433070">
                <a:moveTo>
                  <a:pt x="148297" y="0"/>
                </a:moveTo>
                <a:lnTo>
                  <a:pt x="195171" y="7560"/>
                </a:lnTo>
                <a:lnTo>
                  <a:pt x="235880" y="28612"/>
                </a:lnTo>
                <a:lnTo>
                  <a:pt x="267982" y="60715"/>
                </a:lnTo>
                <a:lnTo>
                  <a:pt x="289035" y="101424"/>
                </a:lnTo>
                <a:lnTo>
                  <a:pt x="296595" y="148297"/>
                </a:lnTo>
                <a:lnTo>
                  <a:pt x="294470" y="171260"/>
                </a:lnTo>
                <a:lnTo>
                  <a:pt x="280484" y="217601"/>
                </a:lnTo>
                <a:lnTo>
                  <a:pt x="248389" y="279228"/>
                </a:lnTo>
                <a:lnTo>
                  <a:pt x="225371" y="318180"/>
                </a:lnTo>
                <a:lnTo>
                  <a:pt x="201355" y="356202"/>
                </a:lnTo>
                <a:lnTo>
                  <a:pt x="176112" y="394087"/>
                </a:lnTo>
                <a:lnTo>
                  <a:pt x="149415" y="432625"/>
                </a:lnTo>
                <a:lnTo>
                  <a:pt x="121002" y="389789"/>
                </a:lnTo>
                <a:lnTo>
                  <a:pt x="90402" y="344141"/>
                </a:lnTo>
                <a:lnTo>
                  <a:pt x="60180" y="297121"/>
                </a:lnTo>
                <a:lnTo>
                  <a:pt x="32899" y="250168"/>
                </a:lnTo>
                <a:lnTo>
                  <a:pt x="11125" y="204724"/>
                </a:lnTo>
                <a:lnTo>
                  <a:pt x="731" y="163097"/>
                </a:lnTo>
                <a:lnTo>
                  <a:pt x="0" y="148297"/>
                </a:lnTo>
                <a:lnTo>
                  <a:pt x="7560" y="101424"/>
                </a:lnTo>
                <a:lnTo>
                  <a:pt x="28612" y="60715"/>
                </a:lnTo>
                <a:lnTo>
                  <a:pt x="60715" y="28612"/>
                </a:lnTo>
                <a:lnTo>
                  <a:pt x="101424" y="7560"/>
                </a:lnTo>
                <a:lnTo>
                  <a:pt x="148297" y="0"/>
                </a:lnTo>
                <a:close/>
              </a:path>
            </a:pathLst>
          </a:custGeom>
          <a:ln w="21600">
            <a:solidFill>
              <a:srgbClr val="DC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5695771" y="6075103"/>
            <a:ext cx="175473" cy="17547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5345371" y="5972555"/>
            <a:ext cx="233045" cy="433070"/>
          </a:xfrm>
          <a:custGeom>
            <a:avLst/>
            <a:gdLst/>
            <a:ahLst/>
            <a:cxnLst/>
            <a:rect l="l" t="t" r="r" b="b"/>
            <a:pathLst>
              <a:path w="233045" h="433070">
                <a:moveTo>
                  <a:pt x="0" y="26339"/>
                </a:moveTo>
                <a:lnTo>
                  <a:pt x="18889" y="15221"/>
                </a:lnTo>
                <a:lnTo>
                  <a:pt x="39431" y="6945"/>
                </a:lnTo>
                <a:lnTo>
                  <a:pt x="61363" y="1781"/>
                </a:lnTo>
                <a:lnTo>
                  <a:pt x="84416" y="0"/>
                </a:lnTo>
                <a:lnTo>
                  <a:pt x="131290" y="7560"/>
                </a:lnTo>
                <a:lnTo>
                  <a:pt x="171999" y="28612"/>
                </a:lnTo>
                <a:lnTo>
                  <a:pt x="204101" y="60715"/>
                </a:lnTo>
                <a:lnTo>
                  <a:pt x="225154" y="101424"/>
                </a:lnTo>
                <a:lnTo>
                  <a:pt x="232714" y="148297"/>
                </a:lnTo>
                <a:lnTo>
                  <a:pt x="230589" y="171260"/>
                </a:lnTo>
                <a:lnTo>
                  <a:pt x="216603" y="217601"/>
                </a:lnTo>
                <a:lnTo>
                  <a:pt x="184507" y="279228"/>
                </a:lnTo>
                <a:lnTo>
                  <a:pt x="161486" y="318180"/>
                </a:lnTo>
                <a:lnTo>
                  <a:pt x="137466" y="356202"/>
                </a:lnTo>
                <a:lnTo>
                  <a:pt x="112220" y="394087"/>
                </a:lnTo>
                <a:lnTo>
                  <a:pt x="85521" y="432625"/>
                </a:lnTo>
              </a:path>
            </a:pathLst>
          </a:custGeom>
          <a:ln w="21600">
            <a:solidFill>
              <a:srgbClr val="DC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5214307" y="6014542"/>
            <a:ext cx="297180" cy="433070"/>
          </a:xfrm>
          <a:custGeom>
            <a:avLst/>
            <a:gdLst/>
            <a:ahLst/>
            <a:cxnLst/>
            <a:rect l="l" t="t" r="r" b="b"/>
            <a:pathLst>
              <a:path w="297179" h="433070">
                <a:moveTo>
                  <a:pt x="148297" y="0"/>
                </a:moveTo>
                <a:lnTo>
                  <a:pt x="195172" y="7560"/>
                </a:lnTo>
                <a:lnTo>
                  <a:pt x="235885" y="28612"/>
                </a:lnTo>
                <a:lnTo>
                  <a:pt x="267991" y="60715"/>
                </a:lnTo>
                <a:lnTo>
                  <a:pt x="289046" y="101424"/>
                </a:lnTo>
                <a:lnTo>
                  <a:pt x="296608" y="148297"/>
                </a:lnTo>
                <a:lnTo>
                  <a:pt x="294483" y="171260"/>
                </a:lnTo>
                <a:lnTo>
                  <a:pt x="280497" y="217601"/>
                </a:lnTo>
                <a:lnTo>
                  <a:pt x="248401" y="279228"/>
                </a:lnTo>
                <a:lnTo>
                  <a:pt x="225380" y="318180"/>
                </a:lnTo>
                <a:lnTo>
                  <a:pt x="201360" y="356202"/>
                </a:lnTo>
                <a:lnTo>
                  <a:pt x="176114" y="394087"/>
                </a:lnTo>
                <a:lnTo>
                  <a:pt x="149415" y="432625"/>
                </a:lnTo>
                <a:lnTo>
                  <a:pt x="121003" y="389789"/>
                </a:lnTo>
                <a:lnTo>
                  <a:pt x="90406" y="344141"/>
                </a:lnTo>
                <a:lnTo>
                  <a:pt x="60185" y="297121"/>
                </a:lnTo>
                <a:lnTo>
                  <a:pt x="32904" y="250168"/>
                </a:lnTo>
                <a:lnTo>
                  <a:pt x="11125" y="204724"/>
                </a:lnTo>
                <a:lnTo>
                  <a:pt x="731" y="163097"/>
                </a:lnTo>
                <a:lnTo>
                  <a:pt x="0" y="148297"/>
                </a:lnTo>
                <a:lnTo>
                  <a:pt x="7560" y="101424"/>
                </a:lnTo>
                <a:lnTo>
                  <a:pt x="28612" y="60715"/>
                </a:lnTo>
                <a:lnTo>
                  <a:pt x="60715" y="28612"/>
                </a:lnTo>
                <a:lnTo>
                  <a:pt x="101424" y="7560"/>
                </a:lnTo>
                <a:lnTo>
                  <a:pt x="148297" y="0"/>
                </a:lnTo>
                <a:close/>
              </a:path>
            </a:pathLst>
          </a:custGeom>
          <a:ln w="21600">
            <a:solidFill>
              <a:srgbClr val="DC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5274868" y="6075103"/>
            <a:ext cx="175473" cy="17547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6187165" y="5972555"/>
            <a:ext cx="233045" cy="433070"/>
          </a:xfrm>
          <a:custGeom>
            <a:avLst/>
            <a:gdLst/>
            <a:ahLst/>
            <a:cxnLst/>
            <a:rect l="l" t="t" r="r" b="b"/>
            <a:pathLst>
              <a:path w="233045" h="433070">
                <a:moveTo>
                  <a:pt x="0" y="26339"/>
                </a:moveTo>
                <a:lnTo>
                  <a:pt x="18883" y="15221"/>
                </a:lnTo>
                <a:lnTo>
                  <a:pt x="39427" y="6945"/>
                </a:lnTo>
                <a:lnTo>
                  <a:pt x="61361" y="1781"/>
                </a:lnTo>
                <a:lnTo>
                  <a:pt x="84416" y="0"/>
                </a:lnTo>
                <a:lnTo>
                  <a:pt x="131290" y="7560"/>
                </a:lnTo>
                <a:lnTo>
                  <a:pt x="171999" y="28612"/>
                </a:lnTo>
                <a:lnTo>
                  <a:pt x="204101" y="60715"/>
                </a:lnTo>
                <a:lnTo>
                  <a:pt x="225154" y="101424"/>
                </a:lnTo>
                <a:lnTo>
                  <a:pt x="232714" y="148297"/>
                </a:lnTo>
                <a:lnTo>
                  <a:pt x="230589" y="171260"/>
                </a:lnTo>
                <a:lnTo>
                  <a:pt x="216603" y="217601"/>
                </a:lnTo>
                <a:lnTo>
                  <a:pt x="184507" y="279228"/>
                </a:lnTo>
                <a:lnTo>
                  <a:pt x="161486" y="318180"/>
                </a:lnTo>
                <a:lnTo>
                  <a:pt x="137466" y="356202"/>
                </a:lnTo>
                <a:lnTo>
                  <a:pt x="112220" y="394087"/>
                </a:lnTo>
                <a:lnTo>
                  <a:pt x="85521" y="432625"/>
                </a:lnTo>
              </a:path>
            </a:pathLst>
          </a:custGeom>
          <a:ln w="21600">
            <a:solidFill>
              <a:srgbClr val="DC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6056101" y="6014542"/>
            <a:ext cx="297180" cy="433070"/>
          </a:xfrm>
          <a:custGeom>
            <a:avLst/>
            <a:gdLst/>
            <a:ahLst/>
            <a:cxnLst/>
            <a:rect l="l" t="t" r="r" b="b"/>
            <a:pathLst>
              <a:path w="297179" h="433070">
                <a:moveTo>
                  <a:pt x="148297" y="0"/>
                </a:moveTo>
                <a:lnTo>
                  <a:pt x="195171" y="7560"/>
                </a:lnTo>
                <a:lnTo>
                  <a:pt x="235880" y="28612"/>
                </a:lnTo>
                <a:lnTo>
                  <a:pt x="267982" y="60715"/>
                </a:lnTo>
                <a:lnTo>
                  <a:pt x="289035" y="101424"/>
                </a:lnTo>
                <a:lnTo>
                  <a:pt x="296595" y="148297"/>
                </a:lnTo>
                <a:lnTo>
                  <a:pt x="294472" y="171260"/>
                </a:lnTo>
                <a:lnTo>
                  <a:pt x="280495" y="217601"/>
                </a:lnTo>
                <a:lnTo>
                  <a:pt x="248396" y="279228"/>
                </a:lnTo>
                <a:lnTo>
                  <a:pt x="225374" y="318180"/>
                </a:lnTo>
                <a:lnTo>
                  <a:pt x="201356" y="356202"/>
                </a:lnTo>
                <a:lnTo>
                  <a:pt x="176112" y="394087"/>
                </a:lnTo>
                <a:lnTo>
                  <a:pt x="149415" y="432625"/>
                </a:lnTo>
                <a:lnTo>
                  <a:pt x="121003" y="389789"/>
                </a:lnTo>
                <a:lnTo>
                  <a:pt x="90406" y="344141"/>
                </a:lnTo>
                <a:lnTo>
                  <a:pt x="60185" y="297121"/>
                </a:lnTo>
                <a:lnTo>
                  <a:pt x="32904" y="250168"/>
                </a:lnTo>
                <a:lnTo>
                  <a:pt x="11125" y="204724"/>
                </a:lnTo>
                <a:lnTo>
                  <a:pt x="731" y="163097"/>
                </a:lnTo>
                <a:lnTo>
                  <a:pt x="0" y="148297"/>
                </a:lnTo>
                <a:lnTo>
                  <a:pt x="7560" y="101424"/>
                </a:lnTo>
                <a:lnTo>
                  <a:pt x="28612" y="60715"/>
                </a:lnTo>
                <a:lnTo>
                  <a:pt x="60715" y="28612"/>
                </a:lnTo>
                <a:lnTo>
                  <a:pt x="101424" y="7560"/>
                </a:lnTo>
                <a:lnTo>
                  <a:pt x="148297" y="0"/>
                </a:lnTo>
                <a:close/>
              </a:path>
            </a:pathLst>
          </a:custGeom>
          <a:ln w="21600">
            <a:solidFill>
              <a:srgbClr val="DC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6116662" y="6075103"/>
            <a:ext cx="175486" cy="175473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 txBox="1"/>
          <p:nvPr/>
        </p:nvSpPr>
        <p:spPr>
          <a:xfrm>
            <a:off x="4750291" y="6679274"/>
            <a:ext cx="1989455" cy="704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6500"/>
              </a:lnSpc>
              <a:spcBef>
                <a:spcPts val="100"/>
              </a:spcBef>
            </a:pPr>
            <a:r>
              <a:rPr lang="ru-RU" sz="1400" spc="-25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1400" spc="-25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раевых ресурсных центра дополнительного образования детей</a:t>
            </a:r>
            <a:endParaRPr sz="1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1" name="object 101"/>
          <p:cNvSpPr txBox="1"/>
          <p:nvPr/>
        </p:nvSpPr>
        <p:spPr>
          <a:xfrm>
            <a:off x="193135" y="3820890"/>
            <a:ext cx="1489256" cy="61850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52400">
              <a:lnSpc>
                <a:spcPct val="106500"/>
              </a:lnSpc>
              <a:spcBef>
                <a:spcPts val="100"/>
              </a:spcBef>
            </a:pPr>
            <a:r>
              <a:rPr lang="ru-RU" sz="1200" spc="-5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Краевых мероприятий </a:t>
            </a:r>
          </a:p>
          <a:p>
            <a:pPr marL="12700" marR="152400">
              <a:lnSpc>
                <a:spcPct val="106500"/>
              </a:lnSpc>
              <a:spcBef>
                <a:spcPts val="100"/>
              </a:spcBef>
            </a:pPr>
            <a:r>
              <a:rPr lang="ru-RU" sz="1200" spc="-5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детьми:</a:t>
            </a:r>
            <a:endParaRPr sz="1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" name="object 102"/>
          <p:cNvSpPr txBox="1"/>
          <p:nvPr/>
        </p:nvSpPr>
        <p:spPr>
          <a:xfrm>
            <a:off x="137067" y="4335792"/>
            <a:ext cx="1125855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187" baseline="22569" dirty="0" smtClean="0">
                <a:solidFill>
                  <a:srgbClr val="5B79AA"/>
                </a:solidFill>
                <a:latin typeface="Arial"/>
                <a:cs typeface="Arial"/>
              </a:rPr>
              <a:t>&gt;</a:t>
            </a:r>
            <a:r>
              <a:rPr sz="4800" spc="-997" baseline="22569" dirty="0" smtClean="0">
                <a:solidFill>
                  <a:srgbClr val="5B79AA"/>
                </a:solidFill>
                <a:latin typeface="Arial"/>
                <a:cs typeface="Arial"/>
              </a:rPr>
              <a:t> </a:t>
            </a:r>
            <a:r>
              <a:rPr lang="ru-RU" sz="4000" spc="-85" dirty="0" smtClean="0">
                <a:solidFill>
                  <a:srgbClr val="5B79AA"/>
                </a:solidFill>
                <a:latin typeface="Arial"/>
                <a:cs typeface="Arial"/>
              </a:rPr>
              <a:t>125</a:t>
            </a:r>
            <a:endParaRPr sz="4000" dirty="0">
              <a:latin typeface="Arial"/>
              <a:cs typeface="Arial"/>
            </a:endParaRPr>
          </a:p>
        </p:txBody>
      </p:sp>
      <p:sp>
        <p:nvSpPr>
          <p:cNvPr id="134" name="object 134"/>
          <p:cNvSpPr/>
          <p:nvPr/>
        </p:nvSpPr>
        <p:spPr>
          <a:xfrm>
            <a:off x="4236846" y="4609170"/>
            <a:ext cx="238125" cy="238125"/>
          </a:xfrm>
          <a:custGeom>
            <a:avLst/>
            <a:gdLst/>
            <a:ahLst/>
            <a:cxnLst/>
            <a:rect l="l" t="t" r="r" b="b"/>
            <a:pathLst>
              <a:path w="238125" h="238125">
                <a:moveTo>
                  <a:pt x="0" y="86493"/>
                </a:moveTo>
                <a:lnTo>
                  <a:pt x="0" y="24180"/>
                </a:lnTo>
                <a:lnTo>
                  <a:pt x="1907" y="14793"/>
                </a:lnTo>
                <a:lnTo>
                  <a:pt x="7102" y="7104"/>
                </a:lnTo>
                <a:lnTo>
                  <a:pt x="14791" y="1908"/>
                </a:lnTo>
                <a:lnTo>
                  <a:pt x="24180" y="0"/>
                </a:lnTo>
                <a:lnTo>
                  <a:pt x="213614" y="0"/>
                </a:lnTo>
                <a:lnTo>
                  <a:pt x="223007" y="1908"/>
                </a:lnTo>
                <a:lnTo>
                  <a:pt x="230697" y="7104"/>
                </a:lnTo>
                <a:lnTo>
                  <a:pt x="235893" y="14793"/>
                </a:lnTo>
                <a:lnTo>
                  <a:pt x="237801" y="24180"/>
                </a:lnTo>
                <a:lnTo>
                  <a:pt x="237801" y="213626"/>
                </a:lnTo>
                <a:lnTo>
                  <a:pt x="235893" y="223016"/>
                </a:lnTo>
                <a:lnTo>
                  <a:pt x="230697" y="230707"/>
                </a:lnTo>
                <a:lnTo>
                  <a:pt x="223007" y="235904"/>
                </a:lnTo>
                <a:lnTo>
                  <a:pt x="213614" y="237813"/>
                </a:lnTo>
                <a:lnTo>
                  <a:pt x="140893" y="237813"/>
                </a:lnTo>
              </a:path>
            </a:pathLst>
          </a:custGeom>
          <a:ln w="22396">
            <a:solidFill>
              <a:srgbClr val="5B79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4139895" y="4696542"/>
            <a:ext cx="238125" cy="238125"/>
          </a:xfrm>
          <a:custGeom>
            <a:avLst/>
            <a:gdLst/>
            <a:ahLst/>
            <a:cxnLst/>
            <a:rect l="l" t="t" r="r" b="b"/>
            <a:pathLst>
              <a:path w="238125" h="238125">
                <a:moveTo>
                  <a:pt x="24172" y="0"/>
                </a:moveTo>
                <a:lnTo>
                  <a:pt x="213625" y="0"/>
                </a:lnTo>
                <a:lnTo>
                  <a:pt x="223021" y="1909"/>
                </a:lnTo>
                <a:lnTo>
                  <a:pt x="230716" y="7107"/>
                </a:lnTo>
                <a:lnTo>
                  <a:pt x="235915" y="14798"/>
                </a:lnTo>
                <a:lnTo>
                  <a:pt x="237825" y="24186"/>
                </a:lnTo>
                <a:lnTo>
                  <a:pt x="237825" y="213636"/>
                </a:lnTo>
                <a:lnTo>
                  <a:pt x="235915" y="223027"/>
                </a:lnTo>
                <a:lnTo>
                  <a:pt x="230716" y="230716"/>
                </a:lnTo>
                <a:lnTo>
                  <a:pt x="223021" y="235912"/>
                </a:lnTo>
                <a:lnTo>
                  <a:pt x="213625" y="237819"/>
                </a:lnTo>
                <a:lnTo>
                  <a:pt x="24172" y="237819"/>
                </a:lnTo>
                <a:lnTo>
                  <a:pt x="14792" y="235912"/>
                </a:lnTo>
                <a:lnTo>
                  <a:pt x="7105" y="230716"/>
                </a:lnTo>
                <a:lnTo>
                  <a:pt x="1909" y="223027"/>
                </a:lnTo>
                <a:lnTo>
                  <a:pt x="0" y="213636"/>
                </a:lnTo>
                <a:lnTo>
                  <a:pt x="0" y="24186"/>
                </a:lnTo>
                <a:lnTo>
                  <a:pt x="1909" y="14798"/>
                </a:lnTo>
                <a:lnTo>
                  <a:pt x="7105" y="7107"/>
                </a:lnTo>
                <a:lnTo>
                  <a:pt x="14792" y="1909"/>
                </a:lnTo>
                <a:lnTo>
                  <a:pt x="24172" y="0"/>
                </a:lnTo>
                <a:close/>
              </a:path>
            </a:pathLst>
          </a:custGeom>
          <a:ln w="22396">
            <a:solidFill>
              <a:srgbClr val="5B79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4732982" y="4609170"/>
            <a:ext cx="238125" cy="238125"/>
          </a:xfrm>
          <a:custGeom>
            <a:avLst/>
            <a:gdLst/>
            <a:ahLst/>
            <a:cxnLst/>
            <a:rect l="l" t="t" r="r" b="b"/>
            <a:pathLst>
              <a:path w="238125" h="238125">
                <a:moveTo>
                  <a:pt x="0" y="86493"/>
                </a:moveTo>
                <a:lnTo>
                  <a:pt x="0" y="24180"/>
                </a:lnTo>
                <a:lnTo>
                  <a:pt x="1906" y="14793"/>
                </a:lnTo>
                <a:lnTo>
                  <a:pt x="7100" y="7104"/>
                </a:lnTo>
                <a:lnTo>
                  <a:pt x="14788" y="1908"/>
                </a:lnTo>
                <a:lnTo>
                  <a:pt x="24180" y="0"/>
                </a:lnTo>
                <a:lnTo>
                  <a:pt x="213614" y="0"/>
                </a:lnTo>
                <a:lnTo>
                  <a:pt x="223007" y="1908"/>
                </a:lnTo>
                <a:lnTo>
                  <a:pt x="230697" y="7104"/>
                </a:lnTo>
                <a:lnTo>
                  <a:pt x="235893" y="14793"/>
                </a:lnTo>
                <a:lnTo>
                  <a:pt x="237801" y="24180"/>
                </a:lnTo>
                <a:lnTo>
                  <a:pt x="237801" y="213626"/>
                </a:lnTo>
                <a:lnTo>
                  <a:pt x="235893" y="223016"/>
                </a:lnTo>
                <a:lnTo>
                  <a:pt x="230697" y="230707"/>
                </a:lnTo>
                <a:lnTo>
                  <a:pt x="223007" y="235904"/>
                </a:lnTo>
                <a:lnTo>
                  <a:pt x="213614" y="237813"/>
                </a:lnTo>
                <a:lnTo>
                  <a:pt x="140887" y="237813"/>
                </a:lnTo>
              </a:path>
            </a:pathLst>
          </a:custGeom>
          <a:ln w="22396">
            <a:solidFill>
              <a:srgbClr val="5B79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4636050" y="4696542"/>
            <a:ext cx="238125" cy="238125"/>
          </a:xfrm>
          <a:custGeom>
            <a:avLst/>
            <a:gdLst/>
            <a:ahLst/>
            <a:cxnLst/>
            <a:rect l="l" t="t" r="r" b="b"/>
            <a:pathLst>
              <a:path w="238125" h="238125">
                <a:moveTo>
                  <a:pt x="24172" y="0"/>
                </a:moveTo>
                <a:lnTo>
                  <a:pt x="213625" y="0"/>
                </a:lnTo>
                <a:lnTo>
                  <a:pt x="223016" y="1909"/>
                </a:lnTo>
                <a:lnTo>
                  <a:pt x="230701" y="7107"/>
                </a:lnTo>
                <a:lnTo>
                  <a:pt x="235891" y="14798"/>
                </a:lnTo>
                <a:lnTo>
                  <a:pt x="237797" y="24186"/>
                </a:lnTo>
                <a:lnTo>
                  <a:pt x="237797" y="213636"/>
                </a:lnTo>
                <a:lnTo>
                  <a:pt x="235891" y="223027"/>
                </a:lnTo>
                <a:lnTo>
                  <a:pt x="230701" y="230716"/>
                </a:lnTo>
                <a:lnTo>
                  <a:pt x="223016" y="235912"/>
                </a:lnTo>
                <a:lnTo>
                  <a:pt x="213625" y="237819"/>
                </a:lnTo>
                <a:lnTo>
                  <a:pt x="24172" y="237819"/>
                </a:lnTo>
                <a:lnTo>
                  <a:pt x="14780" y="235912"/>
                </a:lnTo>
                <a:lnTo>
                  <a:pt x="7095" y="230716"/>
                </a:lnTo>
                <a:lnTo>
                  <a:pt x="1905" y="223027"/>
                </a:lnTo>
                <a:lnTo>
                  <a:pt x="0" y="213636"/>
                </a:lnTo>
                <a:lnTo>
                  <a:pt x="0" y="24186"/>
                </a:lnTo>
                <a:lnTo>
                  <a:pt x="1905" y="14798"/>
                </a:lnTo>
                <a:lnTo>
                  <a:pt x="7095" y="7107"/>
                </a:lnTo>
                <a:lnTo>
                  <a:pt x="14780" y="1909"/>
                </a:lnTo>
                <a:lnTo>
                  <a:pt x="24172" y="0"/>
                </a:lnTo>
                <a:close/>
              </a:path>
            </a:pathLst>
          </a:custGeom>
          <a:ln w="22396">
            <a:solidFill>
              <a:srgbClr val="5B79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763923" y="5078067"/>
            <a:ext cx="238125" cy="238125"/>
          </a:xfrm>
          <a:custGeom>
            <a:avLst/>
            <a:gdLst/>
            <a:ahLst/>
            <a:cxnLst/>
            <a:rect l="l" t="t" r="r" b="b"/>
            <a:pathLst>
              <a:path w="238125" h="238125">
                <a:moveTo>
                  <a:pt x="0" y="86487"/>
                </a:moveTo>
                <a:lnTo>
                  <a:pt x="0" y="24174"/>
                </a:lnTo>
                <a:lnTo>
                  <a:pt x="1908" y="14788"/>
                </a:lnTo>
                <a:lnTo>
                  <a:pt x="7105" y="7101"/>
                </a:lnTo>
                <a:lnTo>
                  <a:pt x="14796" y="1907"/>
                </a:lnTo>
                <a:lnTo>
                  <a:pt x="24187" y="0"/>
                </a:lnTo>
                <a:lnTo>
                  <a:pt x="213626" y="0"/>
                </a:lnTo>
                <a:lnTo>
                  <a:pt x="223015" y="1907"/>
                </a:lnTo>
                <a:lnTo>
                  <a:pt x="230704" y="7101"/>
                </a:lnTo>
                <a:lnTo>
                  <a:pt x="235899" y="14788"/>
                </a:lnTo>
                <a:lnTo>
                  <a:pt x="237807" y="24174"/>
                </a:lnTo>
                <a:lnTo>
                  <a:pt x="237807" y="213620"/>
                </a:lnTo>
                <a:lnTo>
                  <a:pt x="235899" y="223009"/>
                </a:lnTo>
                <a:lnTo>
                  <a:pt x="230704" y="230698"/>
                </a:lnTo>
                <a:lnTo>
                  <a:pt x="223015" y="235893"/>
                </a:lnTo>
                <a:lnTo>
                  <a:pt x="213626" y="237801"/>
                </a:lnTo>
                <a:lnTo>
                  <a:pt x="140899" y="237801"/>
                </a:lnTo>
              </a:path>
            </a:pathLst>
          </a:custGeom>
          <a:ln w="22396">
            <a:solidFill>
              <a:srgbClr val="5B79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666898" y="5165450"/>
            <a:ext cx="238125" cy="238125"/>
          </a:xfrm>
          <a:custGeom>
            <a:avLst/>
            <a:gdLst/>
            <a:ahLst/>
            <a:cxnLst/>
            <a:rect l="l" t="t" r="r" b="b"/>
            <a:pathLst>
              <a:path w="238125" h="238125">
                <a:moveTo>
                  <a:pt x="24180" y="0"/>
                </a:moveTo>
                <a:lnTo>
                  <a:pt x="213630" y="0"/>
                </a:lnTo>
                <a:lnTo>
                  <a:pt x="223021" y="1907"/>
                </a:lnTo>
                <a:lnTo>
                  <a:pt x="230711" y="7101"/>
                </a:lnTo>
                <a:lnTo>
                  <a:pt x="235906" y="14790"/>
                </a:lnTo>
                <a:lnTo>
                  <a:pt x="237814" y="24180"/>
                </a:lnTo>
                <a:lnTo>
                  <a:pt x="237814" y="213630"/>
                </a:lnTo>
                <a:lnTo>
                  <a:pt x="235906" y="223021"/>
                </a:lnTo>
                <a:lnTo>
                  <a:pt x="230711" y="230709"/>
                </a:lnTo>
                <a:lnTo>
                  <a:pt x="223021" y="235903"/>
                </a:lnTo>
                <a:lnTo>
                  <a:pt x="213630" y="237811"/>
                </a:lnTo>
                <a:lnTo>
                  <a:pt x="24180" y="237811"/>
                </a:lnTo>
                <a:lnTo>
                  <a:pt x="14791" y="235903"/>
                </a:lnTo>
                <a:lnTo>
                  <a:pt x="7102" y="230709"/>
                </a:lnTo>
                <a:lnTo>
                  <a:pt x="1907" y="223021"/>
                </a:lnTo>
                <a:lnTo>
                  <a:pt x="0" y="213630"/>
                </a:lnTo>
                <a:lnTo>
                  <a:pt x="0" y="24180"/>
                </a:lnTo>
                <a:lnTo>
                  <a:pt x="1907" y="14790"/>
                </a:lnTo>
                <a:lnTo>
                  <a:pt x="7102" y="7101"/>
                </a:lnTo>
                <a:lnTo>
                  <a:pt x="14791" y="1907"/>
                </a:lnTo>
                <a:lnTo>
                  <a:pt x="24180" y="0"/>
                </a:lnTo>
                <a:close/>
              </a:path>
            </a:pathLst>
          </a:custGeom>
          <a:ln w="22396">
            <a:solidFill>
              <a:srgbClr val="5B79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1260053" y="5078067"/>
            <a:ext cx="238125" cy="238125"/>
          </a:xfrm>
          <a:custGeom>
            <a:avLst/>
            <a:gdLst/>
            <a:ahLst/>
            <a:cxnLst/>
            <a:rect l="l" t="t" r="r" b="b"/>
            <a:pathLst>
              <a:path w="238125" h="238125">
                <a:moveTo>
                  <a:pt x="0" y="86487"/>
                </a:moveTo>
                <a:lnTo>
                  <a:pt x="0" y="24174"/>
                </a:lnTo>
                <a:lnTo>
                  <a:pt x="1908" y="14788"/>
                </a:lnTo>
                <a:lnTo>
                  <a:pt x="7105" y="7101"/>
                </a:lnTo>
                <a:lnTo>
                  <a:pt x="14796" y="1907"/>
                </a:lnTo>
                <a:lnTo>
                  <a:pt x="24187" y="0"/>
                </a:lnTo>
                <a:lnTo>
                  <a:pt x="213626" y="0"/>
                </a:lnTo>
                <a:lnTo>
                  <a:pt x="223016" y="1907"/>
                </a:lnTo>
                <a:lnTo>
                  <a:pt x="230707" y="7101"/>
                </a:lnTo>
                <a:lnTo>
                  <a:pt x="235904" y="14788"/>
                </a:lnTo>
                <a:lnTo>
                  <a:pt x="237813" y="24174"/>
                </a:lnTo>
                <a:lnTo>
                  <a:pt x="237813" y="213620"/>
                </a:lnTo>
                <a:lnTo>
                  <a:pt x="235904" y="223009"/>
                </a:lnTo>
                <a:lnTo>
                  <a:pt x="230707" y="230698"/>
                </a:lnTo>
                <a:lnTo>
                  <a:pt x="223016" y="235893"/>
                </a:lnTo>
                <a:lnTo>
                  <a:pt x="213626" y="237801"/>
                </a:lnTo>
                <a:lnTo>
                  <a:pt x="140899" y="237801"/>
                </a:lnTo>
              </a:path>
            </a:pathLst>
          </a:custGeom>
          <a:ln w="22396">
            <a:solidFill>
              <a:srgbClr val="5B79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1163042" y="5165450"/>
            <a:ext cx="238125" cy="238125"/>
          </a:xfrm>
          <a:custGeom>
            <a:avLst/>
            <a:gdLst/>
            <a:ahLst/>
            <a:cxnLst/>
            <a:rect l="l" t="t" r="r" b="b"/>
            <a:pathLst>
              <a:path w="238125" h="238125">
                <a:moveTo>
                  <a:pt x="24183" y="0"/>
                </a:moveTo>
                <a:lnTo>
                  <a:pt x="213633" y="0"/>
                </a:lnTo>
                <a:lnTo>
                  <a:pt x="223022" y="1907"/>
                </a:lnTo>
                <a:lnTo>
                  <a:pt x="230711" y="7101"/>
                </a:lnTo>
                <a:lnTo>
                  <a:pt x="235906" y="14790"/>
                </a:lnTo>
                <a:lnTo>
                  <a:pt x="237814" y="24180"/>
                </a:lnTo>
                <a:lnTo>
                  <a:pt x="237814" y="213630"/>
                </a:lnTo>
                <a:lnTo>
                  <a:pt x="235906" y="223021"/>
                </a:lnTo>
                <a:lnTo>
                  <a:pt x="230711" y="230709"/>
                </a:lnTo>
                <a:lnTo>
                  <a:pt x="223022" y="235903"/>
                </a:lnTo>
                <a:lnTo>
                  <a:pt x="213633" y="237811"/>
                </a:lnTo>
                <a:lnTo>
                  <a:pt x="24183" y="237811"/>
                </a:lnTo>
                <a:lnTo>
                  <a:pt x="14792" y="235903"/>
                </a:lnTo>
                <a:lnTo>
                  <a:pt x="7103" y="230709"/>
                </a:lnTo>
                <a:lnTo>
                  <a:pt x="1907" y="223021"/>
                </a:lnTo>
                <a:lnTo>
                  <a:pt x="0" y="213630"/>
                </a:lnTo>
                <a:lnTo>
                  <a:pt x="0" y="24180"/>
                </a:lnTo>
                <a:lnTo>
                  <a:pt x="1907" y="14790"/>
                </a:lnTo>
                <a:lnTo>
                  <a:pt x="7103" y="7101"/>
                </a:lnTo>
                <a:lnTo>
                  <a:pt x="14792" y="1907"/>
                </a:lnTo>
                <a:lnTo>
                  <a:pt x="24183" y="0"/>
                </a:lnTo>
                <a:close/>
              </a:path>
            </a:pathLst>
          </a:custGeom>
          <a:ln w="22396">
            <a:solidFill>
              <a:srgbClr val="5B79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1756183" y="5078067"/>
            <a:ext cx="238125" cy="238125"/>
          </a:xfrm>
          <a:custGeom>
            <a:avLst/>
            <a:gdLst/>
            <a:ahLst/>
            <a:cxnLst/>
            <a:rect l="l" t="t" r="r" b="b"/>
            <a:pathLst>
              <a:path w="238125" h="238125">
                <a:moveTo>
                  <a:pt x="0" y="86487"/>
                </a:moveTo>
                <a:lnTo>
                  <a:pt x="0" y="24174"/>
                </a:lnTo>
                <a:lnTo>
                  <a:pt x="1908" y="14788"/>
                </a:lnTo>
                <a:lnTo>
                  <a:pt x="7105" y="7101"/>
                </a:lnTo>
                <a:lnTo>
                  <a:pt x="14796" y="1907"/>
                </a:lnTo>
                <a:lnTo>
                  <a:pt x="24187" y="0"/>
                </a:lnTo>
                <a:lnTo>
                  <a:pt x="213626" y="0"/>
                </a:lnTo>
                <a:lnTo>
                  <a:pt x="223015" y="1907"/>
                </a:lnTo>
                <a:lnTo>
                  <a:pt x="230704" y="7101"/>
                </a:lnTo>
                <a:lnTo>
                  <a:pt x="235899" y="14788"/>
                </a:lnTo>
                <a:lnTo>
                  <a:pt x="237807" y="24174"/>
                </a:lnTo>
                <a:lnTo>
                  <a:pt x="237807" y="213620"/>
                </a:lnTo>
                <a:lnTo>
                  <a:pt x="235899" y="223009"/>
                </a:lnTo>
                <a:lnTo>
                  <a:pt x="230704" y="230698"/>
                </a:lnTo>
                <a:lnTo>
                  <a:pt x="223015" y="235893"/>
                </a:lnTo>
                <a:lnTo>
                  <a:pt x="213626" y="237801"/>
                </a:lnTo>
                <a:lnTo>
                  <a:pt x="140893" y="237801"/>
                </a:lnTo>
              </a:path>
            </a:pathLst>
          </a:custGeom>
          <a:ln w="22396">
            <a:solidFill>
              <a:srgbClr val="5B79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1659183" y="5165450"/>
            <a:ext cx="238125" cy="238125"/>
          </a:xfrm>
          <a:custGeom>
            <a:avLst/>
            <a:gdLst/>
            <a:ahLst/>
            <a:cxnLst/>
            <a:rect l="l" t="t" r="r" b="b"/>
            <a:pathLst>
              <a:path w="238125" h="238125">
                <a:moveTo>
                  <a:pt x="24180" y="0"/>
                </a:moveTo>
                <a:lnTo>
                  <a:pt x="213630" y="0"/>
                </a:lnTo>
                <a:lnTo>
                  <a:pt x="223021" y="1907"/>
                </a:lnTo>
                <a:lnTo>
                  <a:pt x="230711" y="7101"/>
                </a:lnTo>
                <a:lnTo>
                  <a:pt x="235906" y="14790"/>
                </a:lnTo>
                <a:lnTo>
                  <a:pt x="237814" y="24180"/>
                </a:lnTo>
                <a:lnTo>
                  <a:pt x="237814" y="213630"/>
                </a:lnTo>
                <a:lnTo>
                  <a:pt x="235906" y="223021"/>
                </a:lnTo>
                <a:lnTo>
                  <a:pt x="230711" y="230709"/>
                </a:lnTo>
                <a:lnTo>
                  <a:pt x="223021" y="235903"/>
                </a:lnTo>
                <a:lnTo>
                  <a:pt x="213630" y="237811"/>
                </a:lnTo>
                <a:lnTo>
                  <a:pt x="24180" y="237811"/>
                </a:lnTo>
                <a:lnTo>
                  <a:pt x="14791" y="235903"/>
                </a:lnTo>
                <a:lnTo>
                  <a:pt x="7102" y="230709"/>
                </a:lnTo>
                <a:lnTo>
                  <a:pt x="1907" y="223021"/>
                </a:lnTo>
                <a:lnTo>
                  <a:pt x="0" y="213630"/>
                </a:lnTo>
                <a:lnTo>
                  <a:pt x="0" y="24180"/>
                </a:lnTo>
                <a:lnTo>
                  <a:pt x="1907" y="14790"/>
                </a:lnTo>
                <a:lnTo>
                  <a:pt x="7102" y="7101"/>
                </a:lnTo>
                <a:lnTo>
                  <a:pt x="14791" y="1907"/>
                </a:lnTo>
                <a:lnTo>
                  <a:pt x="24180" y="0"/>
                </a:lnTo>
                <a:close/>
              </a:path>
            </a:pathLst>
          </a:custGeom>
          <a:ln w="22396">
            <a:solidFill>
              <a:srgbClr val="5B79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1756183" y="5533160"/>
            <a:ext cx="238125" cy="249898"/>
          </a:xfrm>
          <a:custGeom>
            <a:avLst/>
            <a:gdLst/>
            <a:ahLst/>
            <a:cxnLst/>
            <a:rect l="l" t="t" r="r" b="b"/>
            <a:pathLst>
              <a:path w="238125" h="238125">
                <a:moveTo>
                  <a:pt x="0" y="86487"/>
                </a:moveTo>
                <a:lnTo>
                  <a:pt x="0" y="24180"/>
                </a:lnTo>
                <a:lnTo>
                  <a:pt x="1908" y="14791"/>
                </a:lnTo>
                <a:lnTo>
                  <a:pt x="7105" y="7102"/>
                </a:lnTo>
                <a:lnTo>
                  <a:pt x="14796" y="1907"/>
                </a:lnTo>
                <a:lnTo>
                  <a:pt x="24187" y="0"/>
                </a:lnTo>
                <a:lnTo>
                  <a:pt x="213626" y="0"/>
                </a:lnTo>
                <a:lnTo>
                  <a:pt x="223015" y="1907"/>
                </a:lnTo>
                <a:lnTo>
                  <a:pt x="230704" y="7102"/>
                </a:lnTo>
                <a:lnTo>
                  <a:pt x="235899" y="14791"/>
                </a:lnTo>
                <a:lnTo>
                  <a:pt x="237807" y="24180"/>
                </a:lnTo>
                <a:lnTo>
                  <a:pt x="237807" y="213620"/>
                </a:lnTo>
                <a:lnTo>
                  <a:pt x="235899" y="223013"/>
                </a:lnTo>
                <a:lnTo>
                  <a:pt x="230704" y="230703"/>
                </a:lnTo>
                <a:lnTo>
                  <a:pt x="223015" y="235899"/>
                </a:lnTo>
                <a:lnTo>
                  <a:pt x="213626" y="237807"/>
                </a:lnTo>
                <a:lnTo>
                  <a:pt x="140893" y="237807"/>
                </a:lnTo>
              </a:path>
            </a:pathLst>
          </a:custGeom>
          <a:ln w="22396">
            <a:solidFill>
              <a:srgbClr val="5B79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1659183" y="5620555"/>
            <a:ext cx="238125" cy="238125"/>
          </a:xfrm>
          <a:custGeom>
            <a:avLst/>
            <a:gdLst/>
            <a:ahLst/>
            <a:cxnLst/>
            <a:rect l="l" t="t" r="r" b="b"/>
            <a:pathLst>
              <a:path w="238125" h="238125">
                <a:moveTo>
                  <a:pt x="24180" y="0"/>
                </a:moveTo>
                <a:lnTo>
                  <a:pt x="213630" y="0"/>
                </a:lnTo>
                <a:lnTo>
                  <a:pt x="223021" y="1907"/>
                </a:lnTo>
                <a:lnTo>
                  <a:pt x="230711" y="7103"/>
                </a:lnTo>
                <a:lnTo>
                  <a:pt x="235906" y="14792"/>
                </a:lnTo>
                <a:lnTo>
                  <a:pt x="237814" y="24183"/>
                </a:lnTo>
                <a:lnTo>
                  <a:pt x="237814" y="213633"/>
                </a:lnTo>
                <a:lnTo>
                  <a:pt x="235906" y="223022"/>
                </a:lnTo>
                <a:lnTo>
                  <a:pt x="230711" y="230711"/>
                </a:lnTo>
                <a:lnTo>
                  <a:pt x="223021" y="235906"/>
                </a:lnTo>
                <a:lnTo>
                  <a:pt x="213630" y="237814"/>
                </a:lnTo>
                <a:lnTo>
                  <a:pt x="24180" y="237814"/>
                </a:lnTo>
                <a:lnTo>
                  <a:pt x="14791" y="235906"/>
                </a:lnTo>
                <a:lnTo>
                  <a:pt x="7102" y="230711"/>
                </a:lnTo>
                <a:lnTo>
                  <a:pt x="1907" y="223022"/>
                </a:lnTo>
                <a:lnTo>
                  <a:pt x="0" y="213633"/>
                </a:lnTo>
                <a:lnTo>
                  <a:pt x="0" y="24183"/>
                </a:lnTo>
                <a:lnTo>
                  <a:pt x="1907" y="14792"/>
                </a:lnTo>
                <a:lnTo>
                  <a:pt x="7102" y="7103"/>
                </a:lnTo>
                <a:lnTo>
                  <a:pt x="14791" y="1907"/>
                </a:lnTo>
                <a:lnTo>
                  <a:pt x="24180" y="0"/>
                </a:lnTo>
                <a:close/>
              </a:path>
            </a:pathLst>
          </a:custGeom>
          <a:ln w="22396">
            <a:solidFill>
              <a:srgbClr val="5B79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2252313" y="5078067"/>
            <a:ext cx="238125" cy="238125"/>
          </a:xfrm>
          <a:custGeom>
            <a:avLst/>
            <a:gdLst/>
            <a:ahLst/>
            <a:cxnLst/>
            <a:rect l="l" t="t" r="r" b="b"/>
            <a:pathLst>
              <a:path w="238125" h="238125">
                <a:moveTo>
                  <a:pt x="0" y="86487"/>
                </a:moveTo>
                <a:lnTo>
                  <a:pt x="0" y="24174"/>
                </a:lnTo>
                <a:lnTo>
                  <a:pt x="1908" y="14788"/>
                </a:lnTo>
                <a:lnTo>
                  <a:pt x="7105" y="7101"/>
                </a:lnTo>
                <a:lnTo>
                  <a:pt x="14796" y="1907"/>
                </a:lnTo>
                <a:lnTo>
                  <a:pt x="24187" y="0"/>
                </a:lnTo>
                <a:lnTo>
                  <a:pt x="213626" y="0"/>
                </a:lnTo>
                <a:lnTo>
                  <a:pt x="223016" y="1907"/>
                </a:lnTo>
                <a:lnTo>
                  <a:pt x="230707" y="7101"/>
                </a:lnTo>
                <a:lnTo>
                  <a:pt x="235904" y="14788"/>
                </a:lnTo>
                <a:lnTo>
                  <a:pt x="237813" y="24174"/>
                </a:lnTo>
                <a:lnTo>
                  <a:pt x="237813" y="213620"/>
                </a:lnTo>
                <a:lnTo>
                  <a:pt x="235904" y="223009"/>
                </a:lnTo>
                <a:lnTo>
                  <a:pt x="230707" y="230698"/>
                </a:lnTo>
                <a:lnTo>
                  <a:pt x="223016" y="235893"/>
                </a:lnTo>
                <a:lnTo>
                  <a:pt x="213626" y="237801"/>
                </a:lnTo>
                <a:lnTo>
                  <a:pt x="140899" y="237801"/>
                </a:lnTo>
              </a:path>
            </a:pathLst>
          </a:custGeom>
          <a:ln w="22396">
            <a:solidFill>
              <a:srgbClr val="5B79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2155326" y="5165450"/>
            <a:ext cx="238125" cy="238125"/>
          </a:xfrm>
          <a:custGeom>
            <a:avLst/>
            <a:gdLst/>
            <a:ahLst/>
            <a:cxnLst/>
            <a:rect l="l" t="t" r="r" b="b"/>
            <a:pathLst>
              <a:path w="238125" h="238125">
                <a:moveTo>
                  <a:pt x="24180" y="0"/>
                </a:moveTo>
                <a:lnTo>
                  <a:pt x="213633" y="0"/>
                </a:lnTo>
                <a:lnTo>
                  <a:pt x="223022" y="1907"/>
                </a:lnTo>
                <a:lnTo>
                  <a:pt x="230711" y="7101"/>
                </a:lnTo>
                <a:lnTo>
                  <a:pt x="235906" y="14790"/>
                </a:lnTo>
                <a:lnTo>
                  <a:pt x="237814" y="24180"/>
                </a:lnTo>
                <a:lnTo>
                  <a:pt x="237814" y="213630"/>
                </a:lnTo>
                <a:lnTo>
                  <a:pt x="235906" y="223021"/>
                </a:lnTo>
                <a:lnTo>
                  <a:pt x="230711" y="230709"/>
                </a:lnTo>
                <a:lnTo>
                  <a:pt x="223022" y="235903"/>
                </a:lnTo>
                <a:lnTo>
                  <a:pt x="213633" y="237811"/>
                </a:lnTo>
                <a:lnTo>
                  <a:pt x="24180" y="237811"/>
                </a:lnTo>
                <a:lnTo>
                  <a:pt x="14791" y="235903"/>
                </a:lnTo>
                <a:lnTo>
                  <a:pt x="7102" y="230709"/>
                </a:lnTo>
                <a:lnTo>
                  <a:pt x="1907" y="223021"/>
                </a:lnTo>
                <a:lnTo>
                  <a:pt x="0" y="213630"/>
                </a:lnTo>
                <a:lnTo>
                  <a:pt x="0" y="24180"/>
                </a:lnTo>
                <a:lnTo>
                  <a:pt x="1907" y="14790"/>
                </a:lnTo>
                <a:lnTo>
                  <a:pt x="7102" y="7101"/>
                </a:lnTo>
                <a:lnTo>
                  <a:pt x="14791" y="1907"/>
                </a:lnTo>
                <a:lnTo>
                  <a:pt x="24180" y="0"/>
                </a:lnTo>
                <a:close/>
              </a:path>
            </a:pathLst>
          </a:custGeom>
          <a:ln w="22396">
            <a:solidFill>
              <a:srgbClr val="5B79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2748449" y="5078067"/>
            <a:ext cx="238125" cy="238125"/>
          </a:xfrm>
          <a:custGeom>
            <a:avLst/>
            <a:gdLst/>
            <a:ahLst/>
            <a:cxnLst/>
            <a:rect l="l" t="t" r="r" b="b"/>
            <a:pathLst>
              <a:path w="238125" h="238125">
                <a:moveTo>
                  <a:pt x="0" y="86487"/>
                </a:moveTo>
                <a:lnTo>
                  <a:pt x="0" y="24174"/>
                </a:lnTo>
                <a:lnTo>
                  <a:pt x="1907" y="14788"/>
                </a:lnTo>
                <a:lnTo>
                  <a:pt x="7102" y="7101"/>
                </a:lnTo>
                <a:lnTo>
                  <a:pt x="14791" y="1907"/>
                </a:lnTo>
                <a:lnTo>
                  <a:pt x="24180" y="0"/>
                </a:lnTo>
                <a:lnTo>
                  <a:pt x="213620" y="0"/>
                </a:lnTo>
                <a:lnTo>
                  <a:pt x="223010" y="1907"/>
                </a:lnTo>
                <a:lnTo>
                  <a:pt x="230701" y="7101"/>
                </a:lnTo>
                <a:lnTo>
                  <a:pt x="235898" y="14788"/>
                </a:lnTo>
                <a:lnTo>
                  <a:pt x="237807" y="24174"/>
                </a:lnTo>
                <a:lnTo>
                  <a:pt x="237807" y="213620"/>
                </a:lnTo>
                <a:lnTo>
                  <a:pt x="235898" y="223009"/>
                </a:lnTo>
                <a:lnTo>
                  <a:pt x="230701" y="230698"/>
                </a:lnTo>
                <a:lnTo>
                  <a:pt x="223010" y="235893"/>
                </a:lnTo>
                <a:lnTo>
                  <a:pt x="213620" y="237801"/>
                </a:lnTo>
                <a:lnTo>
                  <a:pt x="140893" y="237801"/>
                </a:lnTo>
              </a:path>
            </a:pathLst>
          </a:custGeom>
          <a:ln w="22396">
            <a:solidFill>
              <a:srgbClr val="5B79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2651470" y="5165450"/>
            <a:ext cx="238125" cy="238125"/>
          </a:xfrm>
          <a:custGeom>
            <a:avLst/>
            <a:gdLst/>
            <a:ahLst/>
            <a:cxnLst/>
            <a:rect l="l" t="t" r="r" b="b"/>
            <a:pathLst>
              <a:path w="238125" h="238125">
                <a:moveTo>
                  <a:pt x="24183" y="0"/>
                </a:moveTo>
                <a:lnTo>
                  <a:pt x="213642" y="0"/>
                </a:lnTo>
                <a:lnTo>
                  <a:pt x="223021" y="1907"/>
                </a:lnTo>
                <a:lnTo>
                  <a:pt x="230708" y="7101"/>
                </a:lnTo>
                <a:lnTo>
                  <a:pt x="235904" y="14790"/>
                </a:lnTo>
                <a:lnTo>
                  <a:pt x="237814" y="24180"/>
                </a:lnTo>
                <a:lnTo>
                  <a:pt x="237814" y="213630"/>
                </a:lnTo>
                <a:lnTo>
                  <a:pt x="235904" y="223021"/>
                </a:lnTo>
                <a:lnTo>
                  <a:pt x="230708" y="230709"/>
                </a:lnTo>
                <a:lnTo>
                  <a:pt x="223021" y="235903"/>
                </a:lnTo>
                <a:lnTo>
                  <a:pt x="213642" y="237811"/>
                </a:lnTo>
                <a:lnTo>
                  <a:pt x="24183" y="237811"/>
                </a:lnTo>
                <a:lnTo>
                  <a:pt x="14792" y="235903"/>
                </a:lnTo>
                <a:lnTo>
                  <a:pt x="7103" y="230709"/>
                </a:lnTo>
                <a:lnTo>
                  <a:pt x="1907" y="223021"/>
                </a:lnTo>
                <a:lnTo>
                  <a:pt x="0" y="213630"/>
                </a:lnTo>
                <a:lnTo>
                  <a:pt x="0" y="24180"/>
                </a:lnTo>
                <a:lnTo>
                  <a:pt x="1907" y="14790"/>
                </a:lnTo>
                <a:lnTo>
                  <a:pt x="7103" y="7101"/>
                </a:lnTo>
                <a:lnTo>
                  <a:pt x="14792" y="1907"/>
                </a:lnTo>
                <a:lnTo>
                  <a:pt x="24183" y="0"/>
                </a:lnTo>
                <a:close/>
              </a:path>
            </a:pathLst>
          </a:custGeom>
          <a:ln w="22396">
            <a:solidFill>
              <a:srgbClr val="5B79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3244585" y="5078067"/>
            <a:ext cx="238125" cy="238125"/>
          </a:xfrm>
          <a:custGeom>
            <a:avLst/>
            <a:gdLst/>
            <a:ahLst/>
            <a:cxnLst/>
            <a:rect l="l" t="t" r="r" b="b"/>
            <a:pathLst>
              <a:path w="238125" h="238125">
                <a:moveTo>
                  <a:pt x="0" y="86487"/>
                </a:moveTo>
                <a:lnTo>
                  <a:pt x="0" y="24174"/>
                </a:lnTo>
                <a:lnTo>
                  <a:pt x="1907" y="14788"/>
                </a:lnTo>
                <a:lnTo>
                  <a:pt x="7102" y="7101"/>
                </a:lnTo>
                <a:lnTo>
                  <a:pt x="14791" y="1907"/>
                </a:lnTo>
                <a:lnTo>
                  <a:pt x="24180" y="0"/>
                </a:lnTo>
                <a:lnTo>
                  <a:pt x="213614" y="0"/>
                </a:lnTo>
                <a:lnTo>
                  <a:pt x="223007" y="1907"/>
                </a:lnTo>
                <a:lnTo>
                  <a:pt x="230697" y="7101"/>
                </a:lnTo>
                <a:lnTo>
                  <a:pt x="235893" y="14788"/>
                </a:lnTo>
                <a:lnTo>
                  <a:pt x="237801" y="24174"/>
                </a:lnTo>
                <a:lnTo>
                  <a:pt x="237801" y="213620"/>
                </a:lnTo>
                <a:lnTo>
                  <a:pt x="235893" y="223009"/>
                </a:lnTo>
                <a:lnTo>
                  <a:pt x="230697" y="230698"/>
                </a:lnTo>
                <a:lnTo>
                  <a:pt x="223007" y="235893"/>
                </a:lnTo>
                <a:lnTo>
                  <a:pt x="213614" y="237801"/>
                </a:lnTo>
                <a:lnTo>
                  <a:pt x="140887" y="237801"/>
                </a:lnTo>
              </a:path>
            </a:pathLst>
          </a:custGeom>
          <a:ln w="22396">
            <a:solidFill>
              <a:srgbClr val="5B79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3147613" y="5165450"/>
            <a:ext cx="238125" cy="238125"/>
          </a:xfrm>
          <a:custGeom>
            <a:avLst/>
            <a:gdLst/>
            <a:ahLst/>
            <a:cxnLst/>
            <a:rect l="l" t="t" r="r" b="b"/>
            <a:pathLst>
              <a:path w="238125" h="238125">
                <a:moveTo>
                  <a:pt x="24172" y="0"/>
                </a:moveTo>
                <a:lnTo>
                  <a:pt x="213625" y="0"/>
                </a:lnTo>
                <a:lnTo>
                  <a:pt x="223021" y="1907"/>
                </a:lnTo>
                <a:lnTo>
                  <a:pt x="230716" y="7101"/>
                </a:lnTo>
                <a:lnTo>
                  <a:pt x="235915" y="14790"/>
                </a:lnTo>
                <a:lnTo>
                  <a:pt x="237825" y="24180"/>
                </a:lnTo>
                <a:lnTo>
                  <a:pt x="237825" y="213630"/>
                </a:lnTo>
                <a:lnTo>
                  <a:pt x="235915" y="223021"/>
                </a:lnTo>
                <a:lnTo>
                  <a:pt x="230716" y="230709"/>
                </a:lnTo>
                <a:lnTo>
                  <a:pt x="223021" y="235903"/>
                </a:lnTo>
                <a:lnTo>
                  <a:pt x="213625" y="237811"/>
                </a:lnTo>
                <a:lnTo>
                  <a:pt x="24172" y="237811"/>
                </a:lnTo>
                <a:lnTo>
                  <a:pt x="14792" y="235903"/>
                </a:lnTo>
                <a:lnTo>
                  <a:pt x="7105" y="230709"/>
                </a:lnTo>
                <a:lnTo>
                  <a:pt x="1909" y="223021"/>
                </a:lnTo>
                <a:lnTo>
                  <a:pt x="0" y="213630"/>
                </a:lnTo>
                <a:lnTo>
                  <a:pt x="0" y="24180"/>
                </a:lnTo>
                <a:lnTo>
                  <a:pt x="1909" y="14790"/>
                </a:lnTo>
                <a:lnTo>
                  <a:pt x="7105" y="7101"/>
                </a:lnTo>
                <a:lnTo>
                  <a:pt x="14792" y="1907"/>
                </a:lnTo>
                <a:lnTo>
                  <a:pt x="24172" y="0"/>
                </a:lnTo>
                <a:close/>
              </a:path>
            </a:pathLst>
          </a:custGeom>
          <a:ln w="22396">
            <a:solidFill>
              <a:srgbClr val="5B79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4236846" y="5078067"/>
            <a:ext cx="238125" cy="238125"/>
          </a:xfrm>
          <a:custGeom>
            <a:avLst/>
            <a:gdLst/>
            <a:ahLst/>
            <a:cxnLst/>
            <a:rect l="l" t="t" r="r" b="b"/>
            <a:pathLst>
              <a:path w="238125" h="238125">
                <a:moveTo>
                  <a:pt x="0" y="86487"/>
                </a:moveTo>
                <a:lnTo>
                  <a:pt x="0" y="24174"/>
                </a:lnTo>
                <a:lnTo>
                  <a:pt x="1907" y="14788"/>
                </a:lnTo>
                <a:lnTo>
                  <a:pt x="7102" y="7101"/>
                </a:lnTo>
                <a:lnTo>
                  <a:pt x="14791" y="1907"/>
                </a:lnTo>
                <a:lnTo>
                  <a:pt x="24180" y="0"/>
                </a:lnTo>
                <a:lnTo>
                  <a:pt x="213614" y="0"/>
                </a:lnTo>
                <a:lnTo>
                  <a:pt x="223007" y="1907"/>
                </a:lnTo>
                <a:lnTo>
                  <a:pt x="230697" y="7101"/>
                </a:lnTo>
                <a:lnTo>
                  <a:pt x="235893" y="14788"/>
                </a:lnTo>
                <a:lnTo>
                  <a:pt x="237801" y="24174"/>
                </a:lnTo>
                <a:lnTo>
                  <a:pt x="237801" y="213620"/>
                </a:lnTo>
                <a:lnTo>
                  <a:pt x="235893" y="223009"/>
                </a:lnTo>
                <a:lnTo>
                  <a:pt x="230697" y="230698"/>
                </a:lnTo>
                <a:lnTo>
                  <a:pt x="223007" y="235893"/>
                </a:lnTo>
                <a:lnTo>
                  <a:pt x="213614" y="237801"/>
                </a:lnTo>
                <a:lnTo>
                  <a:pt x="140893" y="237801"/>
                </a:lnTo>
              </a:path>
            </a:pathLst>
          </a:custGeom>
          <a:ln w="22396">
            <a:solidFill>
              <a:srgbClr val="5B79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4139895" y="5165450"/>
            <a:ext cx="238125" cy="238125"/>
          </a:xfrm>
          <a:custGeom>
            <a:avLst/>
            <a:gdLst/>
            <a:ahLst/>
            <a:cxnLst/>
            <a:rect l="l" t="t" r="r" b="b"/>
            <a:pathLst>
              <a:path w="238125" h="238125">
                <a:moveTo>
                  <a:pt x="24172" y="0"/>
                </a:moveTo>
                <a:lnTo>
                  <a:pt x="213625" y="0"/>
                </a:lnTo>
                <a:lnTo>
                  <a:pt x="223021" y="1907"/>
                </a:lnTo>
                <a:lnTo>
                  <a:pt x="230716" y="7101"/>
                </a:lnTo>
                <a:lnTo>
                  <a:pt x="235915" y="14790"/>
                </a:lnTo>
                <a:lnTo>
                  <a:pt x="237825" y="24180"/>
                </a:lnTo>
                <a:lnTo>
                  <a:pt x="237825" y="213630"/>
                </a:lnTo>
                <a:lnTo>
                  <a:pt x="235915" y="223021"/>
                </a:lnTo>
                <a:lnTo>
                  <a:pt x="230716" y="230709"/>
                </a:lnTo>
                <a:lnTo>
                  <a:pt x="223021" y="235903"/>
                </a:lnTo>
                <a:lnTo>
                  <a:pt x="213625" y="237811"/>
                </a:lnTo>
                <a:lnTo>
                  <a:pt x="24172" y="237811"/>
                </a:lnTo>
                <a:lnTo>
                  <a:pt x="14792" y="235903"/>
                </a:lnTo>
                <a:lnTo>
                  <a:pt x="7105" y="230709"/>
                </a:lnTo>
                <a:lnTo>
                  <a:pt x="1909" y="223021"/>
                </a:lnTo>
                <a:lnTo>
                  <a:pt x="0" y="213630"/>
                </a:lnTo>
                <a:lnTo>
                  <a:pt x="0" y="24180"/>
                </a:lnTo>
                <a:lnTo>
                  <a:pt x="1909" y="14790"/>
                </a:lnTo>
                <a:lnTo>
                  <a:pt x="7105" y="7101"/>
                </a:lnTo>
                <a:lnTo>
                  <a:pt x="14792" y="1907"/>
                </a:lnTo>
                <a:lnTo>
                  <a:pt x="24172" y="0"/>
                </a:lnTo>
                <a:close/>
              </a:path>
            </a:pathLst>
          </a:custGeom>
          <a:ln w="22396">
            <a:solidFill>
              <a:srgbClr val="5B79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4732982" y="5078067"/>
            <a:ext cx="238125" cy="238125"/>
          </a:xfrm>
          <a:custGeom>
            <a:avLst/>
            <a:gdLst/>
            <a:ahLst/>
            <a:cxnLst/>
            <a:rect l="l" t="t" r="r" b="b"/>
            <a:pathLst>
              <a:path w="238125" h="238125">
                <a:moveTo>
                  <a:pt x="0" y="86487"/>
                </a:moveTo>
                <a:lnTo>
                  <a:pt x="0" y="24174"/>
                </a:lnTo>
                <a:lnTo>
                  <a:pt x="1906" y="14788"/>
                </a:lnTo>
                <a:lnTo>
                  <a:pt x="7100" y="7101"/>
                </a:lnTo>
                <a:lnTo>
                  <a:pt x="14788" y="1907"/>
                </a:lnTo>
                <a:lnTo>
                  <a:pt x="24180" y="0"/>
                </a:lnTo>
                <a:lnTo>
                  <a:pt x="213614" y="0"/>
                </a:lnTo>
                <a:lnTo>
                  <a:pt x="223007" y="1907"/>
                </a:lnTo>
                <a:lnTo>
                  <a:pt x="230697" y="7101"/>
                </a:lnTo>
                <a:lnTo>
                  <a:pt x="235893" y="14788"/>
                </a:lnTo>
                <a:lnTo>
                  <a:pt x="237801" y="24174"/>
                </a:lnTo>
                <a:lnTo>
                  <a:pt x="237801" y="213620"/>
                </a:lnTo>
                <a:lnTo>
                  <a:pt x="235893" y="223009"/>
                </a:lnTo>
                <a:lnTo>
                  <a:pt x="230697" y="230698"/>
                </a:lnTo>
                <a:lnTo>
                  <a:pt x="223007" y="235893"/>
                </a:lnTo>
                <a:lnTo>
                  <a:pt x="213614" y="237801"/>
                </a:lnTo>
                <a:lnTo>
                  <a:pt x="140887" y="237801"/>
                </a:lnTo>
              </a:path>
            </a:pathLst>
          </a:custGeom>
          <a:ln w="22396">
            <a:solidFill>
              <a:srgbClr val="5B79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4636050" y="5165450"/>
            <a:ext cx="238125" cy="238125"/>
          </a:xfrm>
          <a:custGeom>
            <a:avLst/>
            <a:gdLst/>
            <a:ahLst/>
            <a:cxnLst/>
            <a:rect l="l" t="t" r="r" b="b"/>
            <a:pathLst>
              <a:path w="238125" h="238125">
                <a:moveTo>
                  <a:pt x="24172" y="0"/>
                </a:moveTo>
                <a:lnTo>
                  <a:pt x="213625" y="0"/>
                </a:lnTo>
                <a:lnTo>
                  <a:pt x="223016" y="1907"/>
                </a:lnTo>
                <a:lnTo>
                  <a:pt x="230701" y="7101"/>
                </a:lnTo>
                <a:lnTo>
                  <a:pt x="235891" y="14790"/>
                </a:lnTo>
                <a:lnTo>
                  <a:pt x="237797" y="24180"/>
                </a:lnTo>
                <a:lnTo>
                  <a:pt x="237797" y="213630"/>
                </a:lnTo>
                <a:lnTo>
                  <a:pt x="235891" y="223021"/>
                </a:lnTo>
                <a:lnTo>
                  <a:pt x="230701" y="230709"/>
                </a:lnTo>
                <a:lnTo>
                  <a:pt x="223016" y="235903"/>
                </a:lnTo>
                <a:lnTo>
                  <a:pt x="213625" y="237811"/>
                </a:lnTo>
                <a:lnTo>
                  <a:pt x="24172" y="237811"/>
                </a:lnTo>
                <a:lnTo>
                  <a:pt x="14780" y="235903"/>
                </a:lnTo>
                <a:lnTo>
                  <a:pt x="7095" y="230709"/>
                </a:lnTo>
                <a:lnTo>
                  <a:pt x="1905" y="223021"/>
                </a:lnTo>
                <a:lnTo>
                  <a:pt x="0" y="213630"/>
                </a:lnTo>
                <a:lnTo>
                  <a:pt x="0" y="24180"/>
                </a:lnTo>
                <a:lnTo>
                  <a:pt x="1905" y="14790"/>
                </a:lnTo>
                <a:lnTo>
                  <a:pt x="7095" y="7101"/>
                </a:lnTo>
                <a:lnTo>
                  <a:pt x="14780" y="1907"/>
                </a:lnTo>
                <a:lnTo>
                  <a:pt x="24172" y="0"/>
                </a:lnTo>
                <a:close/>
              </a:path>
            </a:pathLst>
          </a:custGeom>
          <a:ln w="22396">
            <a:solidFill>
              <a:srgbClr val="5B79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3244585" y="4144613"/>
            <a:ext cx="238125" cy="238125"/>
          </a:xfrm>
          <a:custGeom>
            <a:avLst/>
            <a:gdLst/>
            <a:ahLst/>
            <a:cxnLst/>
            <a:rect l="l" t="t" r="r" b="b"/>
            <a:pathLst>
              <a:path w="238125" h="238125">
                <a:moveTo>
                  <a:pt x="0" y="86493"/>
                </a:moveTo>
                <a:lnTo>
                  <a:pt x="0" y="24180"/>
                </a:lnTo>
                <a:lnTo>
                  <a:pt x="1907" y="14793"/>
                </a:lnTo>
                <a:lnTo>
                  <a:pt x="7102" y="7104"/>
                </a:lnTo>
                <a:lnTo>
                  <a:pt x="14791" y="1908"/>
                </a:lnTo>
                <a:lnTo>
                  <a:pt x="24180" y="0"/>
                </a:lnTo>
                <a:lnTo>
                  <a:pt x="213614" y="0"/>
                </a:lnTo>
                <a:lnTo>
                  <a:pt x="223007" y="1908"/>
                </a:lnTo>
                <a:lnTo>
                  <a:pt x="230697" y="7104"/>
                </a:lnTo>
                <a:lnTo>
                  <a:pt x="235893" y="14793"/>
                </a:lnTo>
                <a:lnTo>
                  <a:pt x="237801" y="24180"/>
                </a:lnTo>
                <a:lnTo>
                  <a:pt x="237801" y="213626"/>
                </a:lnTo>
                <a:lnTo>
                  <a:pt x="235893" y="223016"/>
                </a:lnTo>
                <a:lnTo>
                  <a:pt x="230697" y="230707"/>
                </a:lnTo>
                <a:lnTo>
                  <a:pt x="223007" y="235904"/>
                </a:lnTo>
                <a:lnTo>
                  <a:pt x="213614" y="237813"/>
                </a:lnTo>
                <a:lnTo>
                  <a:pt x="140887" y="237813"/>
                </a:lnTo>
              </a:path>
            </a:pathLst>
          </a:custGeom>
          <a:ln w="22396">
            <a:solidFill>
              <a:srgbClr val="5B79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3147613" y="4231981"/>
            <a:ext cx="238125" cy="238125"/>
          </a:xfrm>
          <a:custGeom>
            <a:avLst/>
            <a:gdLst/>
            <a:ahLst/>
            <a:cxnLst/>
            <a:rect l="l" t="t" r="r" b="b"/>
            <a:pathLst>
              <a:path w="238125" h="238125">
                <a:moveTo>
                  <a:pt x="24172" y="0"/>
                </a:moveTo>
                <a:lnTo>
                  <a:pt x="213625" y="0"/>
                </a:lnTo>
                <a:lnTo>
                  <a:pt x="223021" y="1905"/>
                </a:lnTo>
                <a:lnTo>
                  <a:pt x="230716" y="7095"/>
                </a:lnTo>
                <a:lnTo>
                  <a:pt x="235915" y="14780"/>
                </a:lnTo>
                <a:lnTo>
                  <a:pt x="237825" y="24172"/>
                </a:lnTo>
                <a:lnTo>
                  <a:pt x="237825" y="213625"/>
                </a:lnTo>
                <a:lnTo>
                  <a:pt x="235915" y="223021"/>
                </a:lnTo>
                <a:lnTo>
                  <a:pt x="230716" y="230716"/>
                </a:lnTo>
                <a:lnTo>
                  <a:pt x="223021" y="235915"/>
                </a:lnTo>
                <a:lnTo>
                  <a:pt x="213625" y="237825"/>
                </a:lnTo>
                <a:lnTo>
                  <a:pt x="24172" y="237825"/>
                </a:lnTo>
                <a:lnTo>
                  <a:pt x="14792" y="235915"/>
                </a:lnTo>
                <a:lnTo>
                  <a:pt x="7105" y="230716"/>
                </a:lnTo>
                <a:lnTo>
                  <a:pt x="1909" y="223021"/>
                </a:lnTo>
                <a:lnTo>
                  <a:pt x="0" y="213625"/>
                </a:lnTo>
                <a:lnTo>
                  <a:pt x="0" y="24172"/>
                </a:lnTo>
                <a:lnTo>
                  <a:pt x="1909" y="14780"/>
                </a:lnTo>
                <a:lnTo>
                  <a:pt x="7105" y="7095"/>
                </a:lnTo>
                <a:lnTo>
                  <a:pt x="14792" y="1905"/>
                </a:lnTo>
                <a:lnTo>
                  <a:pt x="24172" y="0"/>
                </a:lnTo>
                <a:close/>
              </a:path>
            </a:pathLst>
          </a:custGeom>
          <a:ln w="22396">
            <a:solidFill>
              <a:srgbClr val="5B79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3740710" y="4144613"/>
            <a:ext cx="238125" cy="238125"/>
          </a:xfrm>
          <a:custGeom>
            <a:avLst/>
            <a:gdLst/>
            <a:ahLst/>
            <a:cxnLst/>
            <a:rect l="l" t="t" r="r" b="b"/>
            <a:pathLst>
              <a:path w="238125" h="238125">
                <a:moveTo>
                  <a:pt x="0" y="86493"/>
                </a:moveTo>
                <a:lnTo>
                  <a:pt x="0" y="24180"/>
                </a:lnTo>
                <a:lnTo>
                  <a:pt x="1907" y="14793"/>
                </a:lnTo>
                <a:lnTo>
                  <a:pt x="7102" y="7104"/>
                </a:lnTo>
                <a:lnTo>
                  <a:pt x="14791" y="1908"/>
                </a:lnTo>
                <a:lnTo>
                  <a:pt x="24180" y="0"/>
                </a:lnTo>
                <a:lnTo>
                  <a:pt x="213620" y="0"/>
                </a:lnTo>
                <a:lnTo>
                  <a:pt x="223010" y="1908"/>
                </a:lnTo>
                <a:lnTo>
                  <a:pt x="230701" y="7104"/>
                </a:lnTo>
                <a:lnTo>
                  <a:pt x="235898" y="14793"/>
                </a:lnTo>
                <a:lnTo>
                  <a:pt x="237807" y="24180"/>
                </a:lnTo>
                <a:lnTo>
                  <a:pt x="237807" y="213626"/>
                </a:lnTo>
                <a:lnTo>
                  <a:pt x="235898" y="223016"/>
                </a:lnTo>
                <a:lnTo>
                  <a:pt x="230701" y="230707"/>
                </a:lnTo>
                <a:lnTo>
                  <a:pt x="223010" y="235904"/>
                </a:lnTo>
                <a:lnTo>
                  <a:pt x="213620" y="237813"/>
                </a:lnTo>
                <a:lnTo>
                  <a:pt x="140893" y="237813"/>
                </a:lnTo>
              </a:path>
            </a:pathLst>
          </a:custGeom>
          <a:ln w="22396">
            <a:solidFill>
              <a:srgbClr val="5B79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3643769" y="4231981"/>
            <a:ext cx="238125" cy="238125"/>
          </a:xfrm>
          <a:custGeom>
            <a:avLst/>
            <a:gdLst/>
            <a:ahLst/>
            <a:cxnLst/>
            <a:rect l="l" t="t" r="r" b="b"/>
            <a:pathLst>
              <a:path w="238125" h="238125">
                <a:moveTo>
                  <a:pt x="24172" y="0"/>
                </a:moveTo>
                <a:lnTo>
                  <a:pt x="213625" y="0"/>
                </a:lnTo>
                <a:lnTo>
                  <a:pt x="223016" y="1905"/>
                </a:lnTo>
                <a:lnTo>
                  <a:pt x="230701" y="7095"/>
                </a:lnTo>
                <a:lnTo>
                  <a:pt x="235891" y="14780"/>
                </a:lnTo>
                <a:lnTo>
                  <a:pt x="237797" y="24172"/>
                </a:lnTo>
                <a:lnTo>
                  <a:pt x="237797" y="213625"/>
                </a:lnTo>
                <a:lnTo>
                  <a:pt x="235891" y="223021"/>
                </a:lnTo>
                <a:lnTo>
                  <a:pt x="230701" y="230716"/>
                </a:lnTo>
                <a:lnTo>
                  <a:pt x="223016" y="235915"/>
                </a:lnTo>
                <a:lnTo>
                  <a:pt x="213625" y="237825"/>
                </a:lnTo>
                <a:lnTo>
                  <a:pt x="24172" y="237825"/>
                </a:lnTo>
                <a:lnTo>
                  <a:pt x="14780" y="235915"/>
                </a:lnTo>
                <a:lnTo>
                  <a:pt x="7095" y="230716"/>
                </a:lnTo>
                <a:lnTo>
                  <a:pt x="1905" y="223021"/>
                </a:lnTo>
                <a:lnTo>
                  <a:pt x="0" y="213625"/>
                </a:lnTo>
                <a:lnTo>
                  <a:pt x="0" y="24172"/>
                </a:lnTo>
                <a:lnTo>
                  <a:pt x="1905" y="14780"/>
                </a:lnTo>
                <a:lnTo>
                  <a:pt x="7095" y="7095"/>
                </a:lnTo>
                <a:lnTo>
                  <a:pt x="14780" y="1905"/>
                </a:lnTo>
                <a:lnTo>
                  <a:pt x="24172" y="0"/>
                </a:lnTo>
                <a:close/>
              </a:path>
            </a:pathLst>
          </a:custGeom>
          <a:ln w="22396">
            <a:solidFill>
              <a:srgbClr val="5B79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4236846" y="4144613"/>
            <a:ext cx="238125" cy="238125"/>
          </a:xfrm>
          <a:custGeom>
            <a:avLst/>
            <a:gdLst/>
            <a:ahLst/>
            <a:cxnLst/>
            <a:rect l="l" t="t" r="r" b="b"/>
            <a:pathLst>
              <a:path w="238125" h="238125">
                <a:moveTo>
                  <a:pt x="0" y="86493"/>
                </a:moveTo>
                <a:lnTo>
                  <a:pt x="0" y="24180"/>
                </a:lnTo>
                <a:lnTo>
                  <a:pt x="1907" y="14793"/>
                </a:lnTo>
                <a:lnTo>
                  <a:pt x="7102" y="7104"/>
                </a:lnTo>
                <a:lnTo>
                  <a:pt x="14791" y="1908"/>
                </a:lnTo>
                <a:lnTo>
                  <a:pt x="24180" y="0"/>
                </a:lnTo>
                <a:lnTo>
                  <a:pt x="213614" y="0"/>
                </a:lnTo>
                <a:lnTo>
                  <a:pt x="223007" y="1908"/>
                </a:lnTo>
                <a:lnTo>
                  <a:pt x="230697" y="7104"/>
                </a:lnTo>
                <a:lnTo>
                  <a:pt x="235893" y="14793"/>
                </a:lnTo>
                <a:lnTo>
                  <a:pt x="237801" y="24180"/>
                </a:lnTo>
                <a:lnTo>
                  <a:pt x="237801" y="213626"/>
                </a:lnTo>
                <a:lnTo>
                  <a:pt x="235893" y="223016"/>
                </a:lnTo>
                <a:lnTo>
                  <a:pt x="230697" y="230707"/>
                </a:lnTo>
                <a:lnTo>
                  <a:pt x="223007" y="235904"/>
                </a:lnTo>
                <a:lnTo>
                  <a:pt x="213614" y="237813"/>
                </a:lnTo>
                <a:lnTo>
                  <a:pt x="140893" y="237813"/>
                </a:lnTo>
              </a:path>
            </a:pathLst>
          </a:custGeom>
          <a:ln w="22396">
            <a:solidFill>
              <a:srgbClr val="5B79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4139895" y="4231981"/>
            <a:ext cx="238125" cy="238125"/>
          </a:xfrm>
          <a:custGeom>
            <a:avLst/>
            <a:gdLst/>
            <a:ahLst/>
            <a:cxnLst/>
            <a:rect l="l" t="t" r="r" b="b"/>
            <a:pathLst>
              <a:path w="238125" h="238125">
                <a:moveTo>
                  <a:pt x="24172" y="0"/>
                </a:moveTo>
                <a:lnTo>
                  <a:pt x="213625" y="0"/>
                </a:lnTo>
                <a:lnTo>
                  <a:pt x="223021" y="1905"/>
                </a:lnTo>
                <a:lnTo>
                  <a:pt x="230716" y="7095"/>
                </a:lnTo>
                <a:lnTo>
                  <a:pt x="235915" y="14780"/>
                </a:lnTo>
                <a:lnTo>
                  <a:pt x="237825" y="24172"/>
                </a:lnTo>
                <a:lnTo>
                  <a:pt x="237825" y="213625"/>
                </a:lnTo>
                <a:lnTo>
                  <a:pt x="235915" y="223021"/>
                </a:lnTo>
                <a:lnTo>
                  <a:pt x="230716" y="230716"/>
                </a:lnTo>
                <a:lnTo>
                  <a:pt x="223021" y="235915"/>
                </a:lnTo>
                <a:lnTo>
                  <a:pt x="213625" y="237825"/>
                </a:lnTo>
                <a:lnTo>
                  <a:pt x="24172" y="237825"/>
                </a:lnTo>
                <a:lnTo>
                  <a:pt x="14792" y="235915"/>
                </a:lnTo>
                <a:lnTo>
                  <a:pt x="7105" y="230716"/>
                </a:lnTo>
                <a:lnTo>
                  <a:pt x="1909" y="223021"/>
                </a:lnTo>
                <a:lnTo>
                  <a:pt x="0" y="213625"/>
                </a:lnTo>
                <a:lnTo>
                  <a:pt x="0" y="24172"/>
                </a:lnTo>
                <a:lnTo>
                  <a:pt x="1909" y="14780"/>
                </a:lnTo>
                <a:lnTo>
                  <a:pt x="7105" y="7095"/>
                </a:lnTo>
                <a:lnTo>
                  <a:pt x="14792" y="1905"/>
                </a:lnTo>
                <a:lnTo>
                  <a:pt x="24172" y="0"/>
                </a:lnTo>
                <a:close/>
              </a:path>
            </a:pathLst>
          </a:custGeom>
          <a:ln w="22396">
            <a:solidFill>
              <a:srgbClr val="5B79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4732982" y="4144613"/>
            <a:ext cx="238125" cy="238125"/>
          </a:xfrm>
          <a:custGeom>
            <a:avLst/>
            <a:gdLst/>
            <a:ahLst/>
            <a:cxnLst/>
            <a:rect l="l" t="t" r="r" b="b"/>
            <a:pathLst>
              <a:path w="238125" h="238125">
                <a:moveTo>
                  <a:pt x="0" y="86493"/>
                </a:moveTo>
                <a:lnTo>
                  <a:pt x="0" y="24180"/>
                </a:lnTo>
                <a:lnTo>
                  <a:pt x="1906" y="14793"/>
                </a:lnTo>
                <a:lnTo>
                  <a:pt x="7100" y="7104"/>
                </a:lnTo>
                <a:lnTo>
                  <a:pt x="14788" y="1908"/>
                </a:lnTo>
                <a:lnTo>
                  <a:pt x="24180" y="0"/>
                </a:lnTo>
                <a:lnTo>
                  <a:pt x="213614" y="0"/>
                </a:lnTo>
                <a:lnTo>
                  <a:pt x="223007" y="1908"/>
                </a:lnTo>
                <a:lnTo>
                  <a:pt x="230697" y="7104"/>
                </a:lnTo>
                <a:lnTo>
                  <a:pt x="235893" y="14793"/>
                </a:lnTo>
                <a:lnTo>
                  <a:pt x="237801" y="24180"/>
                </a:lnTo>
                <a:lnTo>
                  <a:pt x="237801" y="213626"/>
                </a:lnTo>
                <a:lnTo>
                  <a:pt x="235893" y="223016"/>
                </a:lnTo>
                <a:lnTo>
                  <a:pt x="230697" y="230707"/>
                </a:lnTo>
                <a:lnTo>
                  <a:pt x="223007" y="235904"/>
                </a:lnTo>
                <a:lnTo>
                  <a:pt x="213614" y="237813"/>
                </a:lnTo>
                <a:lnTo>
                  <a:pt x="140887" y="237813"/>
                </a:lnTo>
              </a:path>
            </a:pathLst>
          </a:custGeom>
          <a:ln w="22396">
            <a:solidFill>
              <a:srgbClr val="5B79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4636050" y="4231981"/>
            <a:ext cx="238125" cy="238125"/>
          </a:xfrm>
          <a:custGeom>
            <a:avLst/>
            <a:gdLst/>
            <a:ahLst/>
            <a:cxnLst/>
            <a:rect l="l" t="t" r="r" b="b"/>
            <a:pathLst>
              <a:path w="238125" h="238125">
                <a:moveTo>
                  <a:pt x="24172" y="0"/>
                </a:moveTo>
                <a:lnTo>
                  <a:pt x="213625" y="0"/>
                </a:lnTo>
                <a:lnTo>
                  <a:pt x="223016" y="1905"/>
                </a:lnTo>
                <a:lnTo>
                  <a:pt x="230701" y="7095"/>
                </a:lnTo>
                <a:lnTo>
                  <a:pt x="235891" y="14780"/>
                </a:lnTo>
                <a:lnTo>
                  <a:pt x="237797" y="24172"/>
                </a:lnTo>
                <a:lnTo>
                  <a:pt x="237797" y="213625"/>
                </a:lnTo>
                <a:lnTo>
                  <a:pt x="235891" y="223021"/>
                </a:lnTo>
                <a:lnTo>
                  <a:pt x="230701" y="230716"/>
                </a:lnTo>
                <a:lnTo>
                  <a:pt x="223016" y="235915"/>
                </a:lnTo>
                <a:lnTo>
                  <a:pt x="213625" y="237825"/>
                </a:lnTo>
                <a:lnTo>
                  <a:pt x="24172" y="237825"/>
                </a:lnTo>
                <a:lnTo>
                  <a:pt x="14780" y="235915"/>
                </a:lnTo>
                <a:lnTo>
                  <a:pt x="7095" y="230716"/>
                </a:lnTo>
                <a:lnTo>
                  <a:pt x="1905" y="223021"/>
                </a:lnTo>
                <a:lnTo>
                  <a:pt x="0" y="213625"/>
                </a:lnTo>
                <a:lnTo>
                  <a:pt x="0" y="24172"/>
                </a:lnTo>
                <a:lnTo>
                  <a:pt x="1905" y="14780"/>
                </a:lnTo>
                <a:lnTo>
                  <a:pt x="7095" y="7095"/>
                </a:lnTo>
                <a:lnTo>
                  <a:pt x="14780" y="1905"/>
                </a:lnTo>
                <a:lnTo>
                  <a:pt x="24172" y="0"/>
                </a:lnTo>
                <a:close/>
              </a:path>
            </a:pathLst>
          </a:custGeom>
          <a:ln w="22396">
            <a:solidFill>
              <a:srgbClr val="5B79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1756183" y="4145625"/>
            <a:ext cx="238125" cy="238125"/>
          </a:xfrm>
          <a:custGeom>
            <a:avLst/>
            <a:gdLst/>
            <a:ahLst/>
            <a:cxnLst/>
            <a:rect l="l" t="t" r="r" b="b"/>
            <a:pathLst>
              <a:path w="238125" h="238125">
                <a:moveTo>
                  <a:pt x="0" y="86493"/>
                </a:moveTo>
                <a:lnTo>
                  <a:pt x="0" y="24180"/>
                </a:lnTo>
                <a:lnTo>
                  <a:pt x="1908" y="14793"/>
                </a:lnTo>
                <a:lnTo>
                  <a:pt x="7105" y="7104"/>
                </a:lnTo>
                <a:lnTo>
                  <a:pt x="14796" y="1908"/>
                </a:lnTo>
                <a:lnTo>
                  <a:pt x="24187" y="0"/>
                </a:lnTo>
                <a:lnTo>
                  <a:pt x="213626" y="0"/>
                </a:lnTo>
                <a:lnTo>
                  <a:pt x="223015" y="1908"/>
                </a:lnTo>
                <a:lnTo>
                  <a:pt x="230704" y="7104"/>
                </a:lnTo>
                <a:lnTo>
                  <a:pt x="235899" y="14793"/>
                </a:lnTo>
                <a:lnTo>
                  <a:pt x="237807" y="24180"/>
                </a:lnTo>
                <a:lnTo>
                  <a:pt x="237807" y="213626"/>
                </a:lnTo>
                <a:lnTo>
                  <a:pt x="235899" y="223016"/>
                </a:lnTo>
                <a:lnTo>
                  <a:pt x="230704" y="230707"/>
                </a:lnTo>
                <a:lnTo>
                  <a:pt x="223015" y="235904"/>
                </a:lnTo>
                <a:lnTo>
                  <a:pt x="213626" y="237813"/>
                </a:lnTo>
                <a:lnTo>
                  <a:pt x="140893" y="237813"/>
                </a:lnTo>
              </a:path>
            </a:pathLst>
          </a:custGeom>
          <a:ln w="22396">
            <a:solidFill>
              <a:srgbClr val="5B79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1684772" y="4256188"/>
            <a:ext cx="238125" cy="238125"/>
          </a:xfrm>
          <a:custGeom>
            <a:avLst/>
            <a:gdLst/>
            <a:ahLst/>
            <a:cxnLst/>
            <a:rect l="l" t="t" r="r" b="b"/>
            <a:pathLst>
              <a:path w="238125" h="238125">
                <a:moveTo>
                  <a:pt x="24180" y="0"/>
                </a:moveTo>
                <a:lnTo>
                  <a:pt x="213630" y="0"/>
                </a:lnTo>
                <a:lnTo>
                  <a:pt x="223021" y="1905"/>
                </a:lnTo>
                <a:lnTo>
                  <a:pt x="230711" y="7095"/>
                </a:lnTo>
                <a:lnTo>
                  <a:pt x="235906" y="14780"/>
                </a:lnTo>
                <a:lnTo>
                  <a:pt x="237814" y="24172"/>
                </a:lnTo>
                <a:lnTo>
                  <a:pt x="237814" y="213625"/>
                </a:lnTo>
                <a:lnTo>
                  <a:pt x="235906" y="223016"/>
                </a:lnTo>
                <a:lnTo>
                  <a:pt x="230711" y="230701"/>
                </a:lnTo>
                <a:lnTo>
                  <a:pt x="223021" y="235891"/>
                </a:lnTo>
                <a:lnTo>
                  <a:pt x="213630" y="237797"/>
                </a:lnTo>
                <a:lnTo>
                  <a:pt x="24180" y="237797"/>
                </a:lnTo>
                <a:lnTo>
                  <a:pt x="14791" y="235891"/>
                </a:lnTo>
                <a:lnTo>
                  <a:pt x="7102" y="230701"/>
                </a:lnTo>
                <a:lnTo>
                  <a:pt x="1907" y="223016"/>
                </a:lnTo>
                <a:lnTo>
                  <a:pt x="0" y="213625"/>
                </a:lnTo>
                <a:lnTo>
                  <a:pt x="0" y="24172"/>
                </a:lnTo>
                <a:lnTo>
                  <a:pt x="1907" y="14780"/>
                </a:lnTo>
                <a:lnTo>
                  <a:pt x="7102" y="7095"/>
                </a:lnTo>
                <a:lnTo>
                  <a:pt x="14791" y="1905"/>
                </a:lnTo>
                <a:lnTo>
                  <a:pt x="24180" y="0"/>
                </a:lnTo>
                <a:close/>
              </a:path>
            </a:pathLst>
          </a:custGeom>
          <a:ln w="22396">
            <a:solidFill>
              <a:srgbClr val="5B79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2252313" y="4145625"/>
            <a:ext cx="238125" cy="238125"/>
          </a:xfrm>
          <a:custGeom>
            <a:avLst/>
            <a:gdLst/>
            <a:ahLst/>
            <a:cxnLst/>
            <a:rect l="l" t="t" r="r" b="b"/>
            <a:pathLst>
              <a:path w="238125" h="238125">
                <a:moveTo>
                  <a:pt x="0" y="86493"/>
                </a:moveTo>
                <a:lnTo>
                  <a:pt x="0" y="24180"/>
                </a:lnTo>
                <a:lnTo>
                  <a:pt x="1908" y="14793"/>
                </a:lnTo>
                <a:lnTo>
                  <a:pt x="7105" y="7104"/>
                </a:lnTo>
                <a:lnTo>
                  <a:pt x="14796" y="1908"/>
                </a:lnTo>
                <a:lnTo>
                  <a:pt x="24187" y="0"/>
                </a:lnTo>
                <a:lnTo>
                  <a:pt x="213626" y="0"/>
                </a:lnTo>
                <a:lnTo>
                  <a:pt x="223016" y="1908"/>
                </a:lnTo>
                <a:lnTo>
                  <a:pt x="230707" y="7104"/>
                </a:lnTo>
                <a:lnTo>
                  <a:pt x="235904" y="14793"/>
                </a:lnTo>
                <a:lnTo>
                  <a:pt x="237813" y="24180"/>
                </a:lnTo>
                <a:lnTo>
                  <a:pt x="237813" y="213626"/>
                </a:lnTo>
                <a:lnTo>
                  <a:pt x="235904" y="223016"/>
                </a:lnTo>
                <a:lnTo>
                  <a:pt x="230707" y="230707"/>
                </a:lnTo>
                <a:lnTo>
                  <a:pt x="223016" y="235904"/>
                </a:lnTo>
                <a:lnTo>
                  <a:pt x="213626" y="237813"/>
                </a:lnTo>
                <a:lnTo>
                  <a:pt x="140899" y="237813"/>
                </a:lnTo>
              </a:path>
            </a:pathLst>
          </a:custGeom>
          <a:ln w="22396">
            <a:solidFill>
              <a:srgbClr val="5B79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2155326" y="4233005"/>
            <a:ext cx="238125" cy="238125"/>
          </a:xfrm>
          <a:custGeom>
            <a:avLst/>
            <a:gdLst/>
            <a:ahLst/>
            <a:cxnLst/>
            <a:rect l="l" t="t" r="r" b="b"/>
            <a:pathLst>
              <a:path w="238125" h="238125">
                <a:moveTo>
                  <a:pt x="24180" y="0"/>
                </a:moveTo>
                <a:lnTo>
                  <a:pt x="213633" y="0"/>
                </a:lnTo>
                <a:lnTo>
                  <a:pt x="223022" y="1905"/>
                </a:lnTo>
                <a:lnTo>
                  <a:pt x="230711" y="7095"/>
                </a:lnTo>
                <a:lnTo>
                  <a:pt x="235906" y="14780"/>
                </a:lnTo>
                <a:lnTo>
                  <a:pt x="237814" y="24172"/>
                </a:lnTo>
                <a:lnTo>
                  <a:pt x="237814" y="213625"/>
                </a:lnTo>
                <a:lnTo>
                  <a:pt x="235906" y="223016"/>
                </a:lnTo>
                <a:lnTo>
                  <a:pt x="230711" y="230701"/>
                </a:lnTo>
                <a:lnTo>
                  <a:pt x="223022" y="235891"/>
                </a:lnTo>
                <a:lnTo>
                  <a:pt x="213633" y="237797"/>
                </a:lnTo>
                <a:lnTo>
                  <a:pt x="24180" y="237797"/>
                </a:lnTo>
                <a:lnTo>
                  <a:pt x="14791" y="235891"/>
                </a:lnTo>
                <a:lnTo>
                  <a:pt x="7102" y="230701"/>
                </a:lnTo>
                <a:lnTo>
                  <a:pt x="1907" y="223016"/>
                </a:lnTo>
                <a:lnTo>
                  <a:pt x="0" y="213625"/>
                </a:lnTo>
                <a:lnTo>
                  <a:pt x="0" y="24172"/>
                </a:lnTo>
                <a:lnTo>
                  <a:pt x="1907" y="14780"/>
                </a:lnTo>
                <a:lnTo>
                  <a:pt x="7102" y="7095"/>
                </a:lnTo>
                <a:lnTo>
                  <a:pt x="14791" y="1905"/>
                </a:lnTo>
                <a:lnTo>
                  <a:pt x="24180" y="0"/>
                </a:lnTo>
                <a:close/>
              </a:path>
            </a:pathLst>
          </a:custGeom>
          <a:ln w="22396">
            <a:solidFill>
              <a:srgbClr val="5B79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2748449" y="4145625"/>
            <a:ext cx="238125" cy="238125"/>
          </a:xfrm>
          <a:custGeom>
            <a:avLst/>
            <a:gdLst/>
            <a:ahLst/>
            <a:cxnLst/>
            <a:rect l="l" t="t" r="r" b="b"/>
            <a:pathLst>
              <a:path w="238125" h="238125">
                <a:moveTo>
                  <a:pt x="0" y="86493"/>
                </a:moveTo>
                <a:lnTo>
                  <a:pt x="0" y="24180"/>
                </a:lnTo>
                <a:lnTo>
                  <a:pt x="1907" y="14793"/>
                </a:lnTo>
                <a:lnTo>
                  <a:pt x="7102" y="7104"/>
                </a:lnTo>
                <a:lnTo>
                  <a:pt x="14791" y="1908"/>
                </a:lnTo>
                <a:lnTo>
                  <a:pt x="24180" y="0"/>
                </a:lnTo>
                <a:lnTo>
                  <a:pt x="213620" y="0"/>
                </a:lnTo>
                <a:lnTo>
                  <a:pt x="223010" y="1908"/>
                </a:lnTo>
                <a:lnTo>
                  <a:pt x="230701" y="7104"/>
                </a:lnTo>
                <a:lnTo>
                  <a:pt x="235898" y="14793"/>
                </a:lnTo>
                <a:lnTo>
                  <a:pt x="237807" y="24180"/>
                </a:lnTo>
                <a:lnTo>
                  <a:pt x="237807" y="213626"/>
                </a:lnTo>
                <a:lnTo>
                  <a:pt x="235898" y="223016"/>
                </a:lnTo>
                <a:lnTo>
                  <a:pt x="230701" y="230707"/>
                </a:lnTo>
                <a:lnTo>
                  <a:pt x="223010" y="235904"/>
                </a:lnTo>
                <a:lnTo>
                  <a:pt x="213620" y="237813"/>
                </a:lnTo>
                <a:lnTo>
                  <a:pt x="140893" y="237813"/>
                </a:lnTo>
              </a:path>
            </a:pathLst>
          </a:custGeom>
          <a:ln w="22396">
            <a:solidFill>
              <a:srgbClr val="5B79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2651470" y="4233005"/>
            <a:ext cx="238125" cy="238125"/>
          </a:xfrm>
          <a:custGeom>
            <a:avLst/>
            <a:gdLst/>
            <a:ahLst/>
            <a:cxnLst/>
            <a:rect l="l" t="t" r="r" b="b"/>
            <a:pathLst>
              <a:path w="238125" h="238125">
                <a:moveTo>
                  <a:pt x="24183" y="0"/>
                </a:moveTo>
                <a:lnTo>
                  <a:pt x="213642" y="0"/>
                </a:lnTo>
                <a:lnTo>
                  <a:pt x="223021" y="1905"/>
                </a:lnTo>
                <a:lnTo>
                  <a:pt x="230708" y="7095"/>
                </a:lnTo>
                <a:lnTo>
                  <a:pt x="235904" y="14780"/>
                </a:lnTo>
                <a:lnTo>
                  <a:pt x="237814" y="24172"/>
                </a:lnTo>
                <a:lnTo>
                  <a:pt x="237814" y="213625"/>
                </a:lnTo>
                <a:lnTo>
                  <a:pt x="235904" y="223016"/>
                </a:lnTo>
                <a:lnTo>
                  <a:pt x="230708" y="230701"/>
                </a:lnTo>
                <a:lnTo>
                  <a:pt x="223021" y="235891"/>
                </a:lnTo>
                <a:lnTo>
                  <a:pt x="213642" y="237797"/>
                </a:lnTo>
                <a:lnTo>
                  <a:pt x="24183" y="237797"/>
                </a:lnTo>
                <a:lnTo>
                  <a:pt x="14792" y="235891"/>
                </a:lnTo>
                <a:lnTo>
                  <a:pt x="7103" y="230701"/>
                </a:lnTo>
                <a:lnTo>
                  <a:pt x="1907" y="223016"/>
                </a:lnTo>
                <a:lnTo>
                  <a:pt x="0" y="213625"/>
                </a:lnTo>
                <a:lnTo>
                  <a:pt x="0" y="24172"/>
                </a:lnTo>
                <a:lnTo>
                  <a:pt x="1907" y="14780"/>
                </a:lnTo>
                <a:lnTo>
                  <a:pt x="7103" y="7095"/>
                </a:lnTo>
                <a:lnTo>
                  <a:pt x="14792" y="1905"/>
                </a:lnTo>
                <a:lnTo>
                  <a:pt x="24183" y="0"/>
                </a:lnTo>
                <a:close/>
              </a:path>
            </a:pathLst>
          </a:custGeom>
          <a:ln w="22396">
            <a:solidFill>
              <a:srgbClr val="5B79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5253304" y="4571489"/>
            <a:ext cx="238125" cy="238125"/>
          </a:xfrm>
          <a:custGeom>
            <a:avLst/>
            <a:gdLst/>
            <a:ahLst/>
            <a:cxnLst/>
            <a:rect l="l" t="t" r="r" b="b"/>
            <a:pathLst>
              <a:path w="238125" h="238125">
                <a:moveTo>
                  <a:pt x="0" y="86493"/>
                </a:moveTo>
                <a:lnTo>
                  <a:pt x="0" y="24180"/>
                </a:lnTo>
                <a:lnTo>
                  <a:pt x="1907" y="14793"/>
                </a:lnTo>
                <a:lnTo>
                  <a:pt x="7103" y="7104"/>
                </a:lnTo>
                <a:lnTo>
                  <a:pt x="14793" y="1908"/>
                </a:lnTo>
                <a:lnTo>
                  <a:pt x="24187" y="0"/>
                </a:lnTo>
                <a:lnTo>
                  <a:pt x="213620" y="0"/>
                </a:lnTo>
                <a:lnTo>
                  <a:pt x="223010" y="1908"/>
                </a:lnTo>
                <a:lnTo>
                  <a:pt x="230701" y="7104"/>
                </a:lnTo>
                <a:lnTo>
                  <a:pt x="235898" y="14793"/>
                </a:lnTo>
                <a:lnTo>
                  <a:pt x="237807" y="24180"/>
                </a:lnTo>
                <a:lnTo>
                  <a:pt x="237807" y="213626"/>
                </a:lnTo>
                <a:lnTo>
                  <a:pt x="235898" y="223016"/>
                </a:lnTo>
                <a:lnTo>
                  <a:pt x="230701" y="230707"/>
                </a:lnTo>
                <a:lnTo>
                  <a:pt x="223010" y="235904"/>
                </a:lnTo>
                <a:lnTo>
                  <a:pt x="213620" y="237813"/>
                </a:lnTo>
                <a:lnTo>
                  <a:pt x="140893" y="237813"/>
                </a:lnTo>
              </a:path>
            </a:pathLst>
          </a:custGeom>
          <a:ln w="22396">
            <a:solidFill>
              <a:srgbClr val="5B79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5146338" y="4696542"/>
            <a:ext cx="238125" cy="238125"/>
          </a:xfrm>
          <a:custGeom>
            <a:avLst/>
            <a:gdLst/>
            <a:ahLst/>
            <a:cxnLst/>
            <a:rect l="l" t="t" r="r" b="b"/>
            <a:pathLst>
              <a:path w="238125" h="238125">
                <a:moveTo>
                  <a:pt x="24172" y="0"/>
                </a:moveTo>
                <a:lnTo>
                  <a:pt x="213625" y="0"/>
                </a:lnTo>
                <a:lnTo>
                  <a:pt x="223016" y="1909"/>
                </a:lnTo>
                <a:lnTo>
                  <a:pt x="230701" y="7107"/>
                </a:lnTo>
                <a:lnTo>
                  <a:pt x="235891" y="14798"/>
                </a:lnTo>
                <a:lnTo>
                  <a:pt x="237797" y="24186"/>
                </a:lnTo>
                <a:lnTo>
                  <a:pt x="237797" y="213636"/>
                </a:lnTo>
                <a:lnTo>
                  <a:pt x="235891" y="223027"/>
                </a:lnTo>
                <a:lnTo>
                  <a:pt x="230701" y="230716"/>
                </a:lnTo>
                <a:lnTo>
                  <a:pt x="223016" y="235912"/>
                </a:lnTo>
                <a:lnTo>
                  <a:pt x="213625" y="237819"/>
                </a:lnTo>
                <a:lnTo>
                  <a:pt x="24172" y="237819"/>
                </a:lnTo>
                <a:lnTo>
                  <a:pt x="14780" y="235912"/>
                </a:lnTo>
                <a:lnTo>
                  <a:pt x="7095" y="230716"/>
                </a:lnTo>
                <a:lnTo>
                  <a:pt x="1905" y="223027"/>
                </a:lnTo>
                <a:lnTo>
                  <a:pt x="0" y="213636"/>
                </a:lnTo>
                <a:lnTo>
                  <a:pt x="0" y="24186"/>
                </a:lnTo>
                <a:lnTo>
                  <a:pt x="1905" y="14798"/>
                </a:lnTo>
                <a:lnTo>
                  <a:pt x="7095" y="7107"/>
                </a:lnTo>
                <a:lnTo>
                  <a:pt x="14780" y="1909"/>
                </a:lnTo>
                <a:lnTo>
                  <a:pt x="24172" y="0"/>
                </a:lnTo>
                <a:close/>
              </a:path>
            </a:pathLst>
          </a:custGeom>
          <a:ln w="22396">
            <a:solidFill>
              <a:srgbClr val="5B79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6" name="object 266"/>
          <p:cNvSpPr/>
          <p:nvPr/>
        </p:nvSpPr>
        <p:spPr>
          <a:xfrm>
            <a:off x="5243253" y="5078067"/>
            <a:ext cx="238125" cy="238125"/>
          </a:xfrm>
          <a:custGeom>
            <a:avLst/>
            <a:gdLst/>
            <a:ahLst/>
            <a:cxnLst/>
            <a:rect l="l" t="t" r="r" b="b"/>
            <a:pathLst>
              <a:path w="238125" h="238125">
                <a:moveTo>
                  <a:pt x="0" y="86487"/>
                </a:moveTo>
                <a:lnTo>
                  <a:pt x="0" y="24174"/>
                </a:lnTo>
                <a:lnTo>
                  <a:pt x="1907" y="14788"/>
                </a:lnTo>
                <a:lnTo>
                  <a:pt x="7103" y="7101"/>
                </a:lnTo>
                <a:lnTo>
                  <a:pt x="14793" y="1907"/>
                </a:lnTo>
                <a:lnTo>
                  <a:pt x="24187" y="0"/>
                </a:lnTo>
                <a:lnTo>
                  <a:pt x="213620" y="0"/>
                </a:lnTo>
                <a:lnTo>
                  <a:pt x="223010" y="1907"/>
                </a:lnTo>
                <a:lnTo>
                  <a:pt x="230701" y="7101"/>
                </a:lnTo>
                <a:lnTo>
                  <a:pt x="235898" y="14788"/>
                </a:lnTo>
                <a:lnTo>
                  <a:pt x="237807" y="24174"/>
                </a:lnTo>
                <a:lnTo>
                  <a:pt x="237807" y="213620"/>
                </a:lnTo>
                <a:lnTo>
                  <a:pt x="235898" y="223009"/>
                </a:lnTo>
                <a:lnTo>
                  <a:pt x="230701" y="230698"/>
                </a:lnTo>
                <a:lnTo>
                  <a:pt x="223010" y="235893"/>
                </a:lnTo>
                <a:lnTo>
                  <a:pt x="213620" y="237801"/>
                </a:lnTo>
                <a:lnTo>
                  <a:pt x="140893" y="237801"/>
                </a:lnTo>
              </a:path>
            </a:pathLst>
          </a:custGeom>
          <a:ln w="22396">
            <a:solidFill>
              <a:srgbClr val="5B79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0" name="object 270"/>
          <p:cNvSpPr/>
          <p:nvPr/>
        </p:nvSpPr>
        <p:spPr>
          <a:xfrm>
            <a:off x="5146338" y="5165450"/>
            <a:ext cx="238125" cy="238125"/>
          </a:xfrm>
          <a:custGeom>
            <a:avLst/>
            <a:gdLst/>
            <a:ahLst/>
            <a:cxnLst/>
            <a:rect l="l" t="t" r="r" b="b"/>
            <a:pathLst>
              <a:path w="238125" h="238125">
                <a:moveTo>
                  <a:pt x="24172" y="0"/>
                </a:moveTo>
                <a:lnTo>
                  <a:pt x="213625" y="0"/>
                </a:lnTo>
                <a:lnTo>
                  <a:pt x="223016" y="1907"/>
                </a:lnTo>
                <a:lnTo>
                  <a:pt x="230701" y="7101"/>
                </a:lnTo>
                <a:lnTo>
                  <a:pt x="235891" y="14790"/>
                </a:lnTo>
                <a:lnTo>
                  <a:pt x="237797" y="24180"/>
                </a:lnTo>
                <a:lnTo>
                  <a:pt x="237797" y="213630"/>
                </a:lnTo>
                <a:lnTo>
                  <a:pt x="235891" y="223021"/>
                </a:lnTo>
                <a:lnTo>
                  <a:pt x="230701" y="230709"/>
                </a:lnTo>
                <a:lnTo>
                  <a:pt x="223016" y="235903"/>
                </a:lnTo>
                <a:lnTo>
                  <a:pt x="213625" y="237811"/>
                </a:lnTo>
                <a:lnTo>
                  <a:pt x="24172" y="237811"/>
                </a:lnTo>
                <a:lnTo>
                  <a:pt x="14780" y="235903"/>
                </a:lnTo>
                <a:lnTo>
                  <a:pt x="7095" y="230709"/>
                </a:lnTo>
                <a:lnTo>
                  <a:pt x="1905" y="223021"/>
                </a:lnTo>
                <a:lnTo>
                  <a:pt x="0" y="213630"/>
                </a:lnTo>
                <a:lnTo>
                  <a:pt x="0" y="24180"/>
                </a:lnTo>
                <a:lnTo>
                  <a:pt x="1905" y="14790"/>
                </a:lnTo>
                <a:lnTo>
                  <a:pt x="7095" y="7101"/>
                </a:lnTo>
                <a:lnTo>
                  <a:pt x="14780" y="1907"/>
                </a:lnTo>
                <a:lnTo>
                  <a:pt x="24172" y="0"/>
                </a:lnTo>
                <a:close/>
              </a:path>
            </a:pathLst>
          </a:custGeom>
          <a:ln w="22396">
            <a:solidFill>
              <a:srgbClr val="5B79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2" name="object 272"/>
          <p:cNvSpPr/>
          <p:nvPr/>
        </p:nvSpPr>
        <p:spPr>
          <a:xfrm>
            <a:off x="5694979" y="4997935"/>
            <a:ext cx="238125" cy="238125"/>
          </a:xfrm>
          <a:custGeom>
            <a:avLst/>
            <a:gdLst/>
            <a:ahLst/>
            <a:cxnLst/>
            <a:rect l="l" t="t" r="r" b="b"/>
            <a:pathLst>
              <a:path w="238125" h="238125">
                <a:moveTo>
                  <a:pt x="0" y="86487"/>
                </a:moveTo>
                <a:lnTo>
                  <a:pt x="0" y="24174"/>
                </a:lnTo>
                <a:lnTo>
                  <a:pt x="1907" y="14788"/>
                </a:lnTo>
                <a:lnTo>
                  <a:pt x="7102" y="7101"/>
                </a:lnTo>
                <a:lnTo>
                  <a:pt x="14791" y="1907"/>
                </a:lnTo>
                <a:lnTo>
                  <a:pt x="24180" y="0"/>
                </a:lnTo>
                <a:lnTo>
                  <a:pt x="213620" y="0"/>
                </a:lnTo>
                <a:lnTo>
                  <a:pt x="223009" y="1907"/>
                </a:lnTo>
                <a:lnTo>
                  <a:pt x="230698" y="7101"/>
                </a:lnTo>
                <a:lnTo>
                  <a:pt x="235893" y="14788"/>
                </a:lnTo>
                <a:lnTo>
                  <a:pt x="237801" y="24174"/>
                </a:lnTo>
                <a:lnTo>
                  <a:pt x="237801" y="213620"/>
                </a:lnTo>
                <a:lnTo>
                  <a:pt x="235893" y="223009"/>
                </a:lnTo>
                <a:lnTo>
                  <a:pt x="230698" y="230698"/>
                </a:lnTo>
                <a:lnTo>
                  <a:pt x="223009" y="235893"/>
                </a:lnTo>
                <a:lnTo>
                  <a:pt x="213620" y="237801"/>
                </a:lnTo>
                <a:lnTo>
                  <a:pt x="140887" y="237801"/>
                </a:lnTo>
              </a:path>
            </a:pathLst>
          </a:custGeom>
          <a:ln w="22396">
            <a:solidFill>
              <a:srgbClr val="5B79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6" name="object 276"/>
          <p:cNvSpPr/>
          <p:nvPr/>
        </p:nvSpPr>
        <p:spPr>
          <a:xfrm>
            <a:off x="5598055" y="5085318"/>
            <a:ext cx="238125" cy="238125"/>
          </a:xfrm>
          <a:custGeom>
            <a:avLst/>
            <a:gdLst/>
            <a:ahLst/>
            <a:cxnLst/>
            <a:rect l="l" t="t" r="r" b="b"/>
            <a:pathLst>
              <a:path w="238125" h="238125">
                <a:moveTo>
                  <a:pt x="24200" y="0"/>
                </a:moveTo>
                <a:lnTo>
                  <a:pt x="213653" y="0"/>
                </a:lnTo>
                <a:lnTo>
                  <a:pt x="223033" y="1907"/>
                </a:lnTo>
                <a:lnTo>
                  <a:pt x="230719" y="7101"/>
                </a:lnTo>
                <a:lnTo>
                  <a:pt x="235916" y="14790"/>
                </a:lnTo>
                <a:lnTo>
                  <a:pt x="237825" y="24180"/>
                </a:lnTo>
                <a:lnTo>
                  <a:pt x="237825" y="213630"/>
                </a:lnTo>
                <a:lnTo>
                  <a:pt x="235916" y="223021"/>
                </a:lnTo>
                <a:lnTo>
                  <a:pt x="230719" y="230709"/>
                </a:lnTo>
                <a:lnTo>
                  <a:pt x="223033" y="235903"/>
                </a:lnTo>
                <a:lnTo>
                  <a:pt x="213653" y="237811"/>
                </a:lnTo>
                <a:lnTo>
                  <a:pt x="24200" y="237811"/>
                </a:lnTo>
                <a:lnTo>
                  <a:pt x="14804" y="235903"/>
                </a:lnTo>
                <a:lnTo>
                  <a:pt x="7109" y="230709"/>
                </a:lnTo>
                <a:lnTo>
                  <a:pt x="1909" y="223021"/>
                </a:lnTo>
                <a:lnTo>
                  <a:pt x="0" y="213630"/>
                </a:lnTo>
                <a:lnTo>
                  <a:pt x="0" y="24180"/>
                </a:lnTo>
                <a:lnTo>
                  <a:pt x="1909" y="14790"/>
                </a:lnTo>
                <a:lnTo>
                  <a:pt x="7109" y="7101"/>
                </a:lnTo>
                <a:lnTo>
                  <a:pt x="14804" y="1907"/>
                </a:lnTo>
                <a:lnTo>
                  <a:pt x="24200" y="0"/>
                </a:lnTo>
                <a:close/>
              </a:path>
            </a:pathLst>
          </a:custGeom>
          <a:ln w="22396">
            <a:solidFill>
              <a:srgbClr val="5B79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8" name="object 278"/>
          <p:cNvSpPr/>
          <p:nvPr/>
        </p:nvSpPr>
        <p:spPr>
          <a:xfrm>
            <a:off x="6213331" y="4966545"/>
            <a:ext cx="238125" cy="238125"/>
          </a:xfrm>
          <a:custGeom>
            <a:avLst/>
            <a:gdLst/>
            <a:ahLst/>
            <a:cxnLst/>
            <a:rect l="l" t="t" r="r" b="b"/>
            <a:pathLst>
              <a:path w="238125" h="238125">
                <a:moveTo>
                  <a:pt x="0" y="86487"/>
                </a:moveTo>
                <a:lnTo>
                  <a:pt x="0" y="24174"/>
                </a:lnTo>
                <a:lnTo>
                  <a:pt x="1912" y="14788"/>
                </a:lnTo>
                <a:lnTo>
                  <a:pt x="7117" y="7101"/>
                </a:lnTo>
                <a:lnTo>
                  <a:pt x="14817" y="1907"/>
                </a:lnTo>
                <a:lnTo>
                  <a:pt x="24211" y="0"/>
                </a:lnTo>
                <a:lnTo>
                  <a:pt x="213614" y="0"/>
                </a:lnTo>
                <a:lnTo>
                  <a:pt x="223008" y="1907"/>
                </a:lnTo>
                <a:lnTo>
                  <a:pt x="230707" y="7101"/>
                </a:lnTo>
                <a:lnTo>
                  <a:pt x="235913" y="14788"/>
                </a:lnTo>
                <a:lnTo>
                  <a:pt x="237825" y="24174"/>
                </a:lnTo>
                <a:lnTo>
                  <a:pt x="237825" y="213620"/>
                </a:lnTo>
                <a:lnTo>
                  <a:pt x="235913" y="223009"/>
                </a:lnTo>
                <a:lnTo>
                  <a:pt x="230707" y="230698"/>
                </a:lnTo>
                <a:lnTo>
                  <a:pt x="223008" y="235893"/>
                </a:lnTo>
                <a:lnTo>
                  <a:pt x="213614" y="237801"/>
                </a:lnTo>
                <a:lnTo>
                  <a:pt x="140917" y="237801"/>
                </a:lnTo>
              </a:path>
            </a:pathLst>
          </a:custGeom>
          <a:ln w="22396">
            <a:solidFill>
              <a:srgbClr val="5B79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2" name="object 282"/>
          <p:cNvSpPr/>
          <p:nvPr/>
        </p:nvSpPr>
        <p:spPr>
          <a:xfrm>
            <a:off x="6116444" y="5053928"/>
            <a:ext cx="238125" cy="238125"/>
          </a:xfrm>
          <a:custGeom>
            <a:avLst/>
            <a:gdLst/>
            <a:ahLst/>
            <a:cxnLst/>
            <a:rect l="l" t="t" r="r" b="b"/>
            <a:pathLst>
              <a:path w="238125" h="238125">
                <a:moveTo>
                  <a:pt x="24200" y="0"/>
                </a:moveTo>
                <a:lnTo>
                  <a:pt x="213625" y="0"/>
                </a:lnTo>
                <a:lnTo>
                  <a:pt x="223021" y="1907"/>
                </a:lnTo>
                <a:lnTo>
                  <a:pt x="230716" y="7101"/>
                </a:lnTo>
                <a:lnTo>
                  <a:pt x="235915" y="14790"/>
                </a:lnTo>
                <a:lnTo>
                  <a:pt x="237825" y="24180"/>
                </a:lnTo>
                <a:lnTo>
                  <a:pt x="237825" y="213630"/>
                </a:lnTo>
                <a:lnTo>
                  <a:pt x="235915" y="223021"/>
                </a:lnTo>
                <a:lnTo>
                  <a:pt x="230716" y="230709"/>
                </a:lnTo>
                <a:lnTo>
                  <a:pt x="223021" y="235903"/>
                </a:lnTo>
                <a:lnTo>
                  <a:pt x="213625" y="237811"/>
                </a:lnTo>
                <a:lnTo>
                  <a:pt x="24200" y="237811"/>
                </a:lnTo>
                <a:lnTo>
                  <a:pt x="14804" y="235903"/>
                </a:lnTo>
                <a:lnTo>
                  <a:pt x="7109" y="230709"/>
                </a:lnTo>
                <a:lnTo>
                  <a:pt x="1909" y="223021"/>
                </a:lnTo>
                <a:lnTo>
                  <a:pt x="0" y="213630"/>
                </a:lnTo>
                <a:lnTo>
                  <a:pt x="0" y="24180"/>
                </a:lnTo>
                <a:lnTo>
                  <a:pt x="1909" y="14790"/>
                </a:lnTo>
                <a:lnTo>
                  <a:pt x="7109" y="7101"/>
                </a:lnTo>
                <a:lnTo>
                  <a:pt x="14804" y="1907"/>
                </a:lnTo>
                <a:lnTo>
                  <a:pt x="24200" y="0"/>
                </a:lnTo>
                <a:close/>
              </a:path>
            </a:pathLst>
          </a:custGeom>
          <a:ln w="22396">
            <a:solidFill>
              <a:srgbClr val="5B79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4" name="object 284"/>
          <p:cNvSpPr/>
          <p:nvPr/>
        </p:nvSpPr>
        <p:spPr>
          <a:xfrm>
            <a:off x="5243253" y="4144613"/>
            <a:ext cx="238125" cy="238125"/>
          </a:xfrm>
          <a:custGeom>
            <a:avLst/>
            <a:gdLst/>
            <a:ahLst/>
            <a:cxnLst/>
            <a:rect l="l" t="t" r="r" b="b"/>
            <a:pathLst>
              <a:path w="238125" h="238125">
                <a:moveTo>
                  <a:pt x="0" y="86493"/>
                </a:moveTo>
                <a:lnTo>
                  <a:pt x="0" y="24180"/>
                </a:lnTo>
                <a:lnTo>
                  <a:pt x="1907" y="14793"/>
                </a:lnTo>
                <a:lnTo>
                  <a:pt x="7103" y="7104"/>
                </a:lnTo>
                <a:lnTo>
                  <a:pt x="14793" y="1908"/>
                </a:lnTo>
                <a:lnTo>
                  <a:pt x="24187" y="0"/>
                </a:lnTo>
                <a:lnTo>
                  <a:pt x="213620" y="0"/>
                </a:lnTo>
                <a:lnTo>
                  <a:pt x="223010" y="1908"/>
                </a:lnTo>
                <a:lnTo>
                  <a:pt x="230701" y="7104"/>
                </a:lnTo>
                <a:lnTo>
                  <a:pt x="235898" y="14793"/>
                </a:lnTo>
                <a:lnTo>
                  <a:pt x="237807" y="24180"/>
                </a:lnTo>
                <a:lnTo>
                  <a:pt x="237807" y="213626"/>
                </a:lnTo>
                <a:lnTo>
                  <a:pt x="235898" y="223016"/>
                </a:lnTo>
                <a:lnTo>
                  <a:pt x="230701" y="230707"/>
                </a:lnTo>
                <a:lnTo>
                  <a:pt x="223010" y="235904"/>
                </a:lnTo>
                <a:lnTo>
                  <a:pt x="213620" y="237813"/>
                </a:lnTo>
                <a:lnTo>
                  <a:pt x="140893" y="237813"/>
                </a:lnTo>
              </a:path>
            </a:pathLst>
          </a:custGeom>
          <a:ln w="22396">
            <a:solidFill>
              <a:srgbClr val="5B79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8" name="object 288"/>
          <p:cNvSpPr/>
          <p:nvPr/>
        </p:nvSpPr>
        <p:spPr>
          <a:xfrm>
            <a:off x="5146338" y="4231981"/>
            <a:ext cx="238125" cy="238125"/>
          </a:xfrm>
          <a:custGeom>
            <a:avLst/>
            <a:gdLst/>
            <a:ahLst/>
            <a:cxnLst/>
            <a:rect l="l" t="t" r="r" b="b"/>
            <a:pathLst>
              <a:path w="238125" h="238125">
                <a:moveTo>
                  <a:pt x="24172" y="0"/>
                </a:moveTo>
                <a:lnTo>
                  <a:pt x="213625" y="0"/>
                </a:lnTo>
                <a:lnTo>
                  <a:pt x="223016" y="1905"/>
                </a:lnTo>
                <a:lnTo>
                  <a:pt x="230701" y="7095"/>
                </a:lnTo>
                <a:lnTo>
                  <a:pt x="235891" y="14780"/>
                </a:lnTo>
                <a:lnTo>
                  <a:pt x="237797" y="24172"/>
                </a:lnTo>
                <a:lnTo>
                  <a:pt x="237797" y="213625"/>
                </a:lnTo>
                <a:lnTo>
                  <a:pt x="235891" y="223021"/>
                </a:lnTo>
                <a:lnTo>
                  <a:pt x="230701" y="230716"/>
                </a:lnTo>
                <a:lnTo>
                  <a:pt x="223016" y="235915"/>
                </a:lnTo>
                <a:lnTo>
                  <a:pt x="213625" y="237825"/>
                </a:lnTo>
                <a:lnTo>
                  <a:pt x="24172" y="237825"/>
                </a:lnTo>
                <a:lnTo>
                  <a:pt x="14780" y="235915"/>
                </a:lnTo>
                <a:lnTo>
                  <a:pt x="7095" y="230716"/>
                </a:lnTo>
                <a:lnTo>
                  <a:pt x="1905" y="223021"/>
                </a:lnTo>
                <a:lnTo>
                  <a:pt x="0" y="213625"/>
                </a:lnTo>
                <a:lnTo>
                  <a:pt x="0" y="24172"/>
                </a:lnTo>
                <a:lnTo>
                  <a:pt x="1905" y="14780"/>
                </a:lnTo>
                <a:lnTo>
                  <a:pt x="7095" y="7095"/>
                </a:lnTo>
                <a:lnTo>
                  <a:pt x="14780" y="1905"/>
                </a:lnTo>
                <a:lnTo>
                  <a:pt x="24172" y="0"/>
                </a:lnTo>
                <a:close/>
              </a:path>
            </a:pathLst>
          </a:custGeom>
          <a:ln w="22396">
            <a:solidFill>
              <a:srgbClr val="5B79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2" name="object 302"/>
          <p:cNvSpPr/>
          <p:nvPr/>
        </p:nvSpPr>
        <p:spPr>
          <a:xfrm>
            <a:off x="763923" y="5533160"/>
            <a:ext cx="238125" cy="238125"/>
          </a:xfrm>
          <a:custGeom>
            <a:avLst/>
            <a:gdLst/>
            <a:ahLst/>
            <a:cxnLst/>
            <a:rect l="l" t="t" r="r" b="b"/>
            <a:pathLst>
              <a:path w="238125" h="238125">
                <a:moveTo>
                  <a:pt x="0" y="86487"/>
                </a:moveTo>
                <a:lnTo>
                  <a:pt x="0" y="24180"/>
                </a:lnTo>
                <a:lnTo>
                  <a:pt x="1908" y="14791"/>
                </a:lnTo>
                <a:lnTo>
                  <a:pt x="7105" y="7102"/>
                </a:lnTo>
                <a:lnTo>
                  <a:pt x="14796" y="1907"/>
                </a:lnTo>
                <a:lnTo>
                  <a:pt x="24187" y="0"/>
                </a:lnTo>
                <a:lnTo>
                  <a:pt x="213626" y="0"/>
                </a:lnTo>
                <a:lnTo>
                  <a:pt x="223015" y="1907"/>
                </a:lnTo>
                <a:lnTo>
                  <a:pt x="230704" y="7102"/>
                </a:lnTo>
                <a:lnTo>
                  <a:pt x="235899" y="14791"/>
                </a:lnTo>
                <a:lnTo>
                  <a:pt x="237807" y="24180"/>
                </a:lnTo>
                <a:lnTo>
                  <a:pt x="237807" y="213620"/>
                </a:lnTo>
                <a:lnTo>
                  <a:pt x="235899" y="223013"/>
                </a:lnTo>
                <a:lnTo>
                  <a:pt x="230704" y="230703"/>
                </a:lnTo>
                <a:lnTo>
                  <a:pt x="223015" y="235899"/>
                </a:lnTo>
                <a:lnTo>
                  <a:pt x="213626" y="237807"/>
                </a:lnTo>
                <a:lnTo>
                  <a:pt x="140899" y="237807"/>
                </a:lnTo>
              </a:path>
            </a:pathLst>
          </a:custGeom>
          <a:ln w="22396">
            <a:solidFill>
              <a:srgbClr val="5B79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6" name="object 306"/>
          <p:cNvSpPr/>
          <p:nvPr/>
        </p:nvSpPr>
        <p:spPr>
          <a:xfrm>
            <a:off x="666898" y="5620555"/>
            <a:ext cx="238125" cy="238125"/>
          </a:xfrm>
          <a:custGeom>
            <a:avLst/>
            <a:gdLst/>
            <a:ahLst/>
            <a:cxnLst/>
            <a:rect l="l" t="t" r="r" b="b"/>
            <a:pathLst>
              <a:path w="238125" h="238125">
                <a:moveTo>
                  <a:pt x="24180" y="0"/>
                </a:moveTo>
                <a:lnTo>
                  <a:pt x="213630" y="0"/>
                </a:lnTo>
                <a:lnTo>
                  <a:pt x="223021" y="1907"/>
                </a:lnTo>
                <a:lnTo>
                  <a:pt x="230711" y="7103"/>
                </a:lnTo>
                <a:lnTo>
                  <a:pt x="235906" y="14792"/>
                </a:lnTo>
                <a:lnTo>
                  <a:pt x="237814" y="24183"/>
                </a:lnTo>
                <a:lnTo>
                  <a:pt x="237814" y="213633"/>
                </a:lnTo>
                <a:lnTo>
                  <a:pt x="235906" y="223022"/>
                </a:lnTo>
                <a:lnTo>
                  <a:pt x="230711" y="230711"/>
                </a:lnTo>
                <a:lnTo>
                  <a:pt x="223021" y="235906"/>
                </a:lnTo>
                <a:lnTo>
                  <a:pt x="213630" y="237814"/>
                </a:lnTo>
                <a:lnTo>
                  <a:pt x="24180" y="237814"/>
                </a:lnTo>
                <a:lnTo>
                  <a:pt x="14791" y="235906"/>
                </a:lnTo>
                <a:lnTo>
                  <a:pt x="7102" y="230711"/>
                </a:lnTo>
                <a:lnTo>
                  <a:pt x="1907" y="223022"/>
                </a:lnTo>
                <a:lnTo>
                  <a:pt x="0" y="213633"/>
                </a:lnTo>
                <a:lnTo>
                  <a:pt x="0" y="24183"/>
                </a:lnTo>
                <a:lnTo>
                  <a:pt x="1907" y="14792"/>
                </a:lnTo>
                <a:lnTo>
                  <a:pt x="7102" y="7103"/>
                </a:lnTo>
                <a:lnTo>
                  <a:pt x="14791" y="1907"/>
                </a:lnTo>
                <a:lnTo>
                  <a:pt x="24180" y="0"/>
                </a:lnTo>
                <a:close/>
              </a:path>
            </a:pathLst>
          </a:custGeom>
          <a:ln w="22396">
            <a:solidFill>
              <a:srgbClr val="5B79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8" name="object 308"/>
          <p:cNvSpPr/>
          <p:nvPr/>
        </p:nvSpPr>
        <p:spPr>
          <a:xfrm>
            <a:off x="1260053" y="5533160"/>
            <a:ext cx="238125" cy="238125"/>
          </a:xfrm>
          <a:custGeom>
            <a:avLst/>
            <a:gdLst/>
            <a:ahLst/>
            <a:cxnLst/>
            <a:rect l="l" t="t" r="r" b="b"/>
            <a:pathLst>
              <a:path w="238125" h="238125">
                <a:moveTo>
                  <a:pt x="0" y="86487"/>
                </a:moveTo>
                <a:lnTo>
                  <a:pt x="0" y="24180"/>
                </a:lnTo>
                <a:lnTo>
                  <a:pt x="1908" y="14791"/>
                </a:lnTo>
                <a:lnTo>
                  <a:pt x="7105" y="7102"/>
                </a:lnTo>
                <a:lnTo>
                  <a:pt x="14796" y="1907"/>
                </a:lnTo>
                <a:lnTo>
                  <a:pt x="24187" y="0"/>
                </a:lnTo>
                <a:lnTo>
                  <a:pt x="213626" y="0"/>
                </a:lnTo>
                <a:lnTo>
                  <a:pt x="223016" y="1907"/>
                </a:lnTo>
                <a:lnTo>
                  <a:pt x="230707" y="7102"/>
                </a:lnTo>
                <a:lnTo>
                  <a:pt x="235904" y="14791"/>
                </a:lnTo>
                <a:lnTo>
                  <a:pt x="237813" y="24180"/>
                </a:lnTo>
                <a:lnTo>
                  <a:pt x="237813" y="213620"/>
                </a:lnTo>
                <a:lnTo>
                  <a:pt x="235904" y="223013"/>
                </a:lnTo>
                <a:lnTo>
                  <a:pt x="230707" y="230703"/>
                </a:lnTo>
                <a:lnTo>
                  <a:pt x="223016" y="235899"/>
                </a:lnTo>
                <a:lnTo>
                  <a:pt x="213626" y="237807"/>
                </a:lnTo>
                <a:lnTo>
                  <a:pt x="140899" y="237807"/>
                </a:lnTo>
              </a:path>
            </a:pathLst>
          </a:custGeom>
          <a:ln w="22396">
            <a:solidFill>
              <a:srgbClr val="5B79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2" name="object 312"/>
          <p:cNvSpPr/>
          <p:nvPr/>
        </p:nvSpPr>
        <p:spPr>
          <a:xfrm>
            <a:off x="1163042" y="5620555"/>
            <a:ext cx="238125" cy="238125"/>
          </a:xfrm>
          <a:custGeom>
            <a:avLst/>
            <a:gdLst/>
            <a:ahLst/>
            <a:cxnLst/>
            <a:rect l="l" t="t" r="r" b="b"/>
            <a:pathLst>
              <a:path w="238125" h="238125">
                <a:moveTo>
                  <a:pt x="24183" y="0"/>
                </a:moveTo>
                <a:lnTo>
                  <a:pt x="213633" y="0"/>
                </a:lnTo>
                <a:lnTo>
                  <a:pt x="223022" y="1907"/>
                </a:lnTo>
                <a:lnTo>
                  <a:pt x="230711" y="7103"/>
                </a:lnTo>
                <a:lnTo>
                  <a:pt x="235906" y="14792"/>
                </a:lnTo>
                <a:lnTo>
                  <a:pt x="237814" y="24183"/>
                </a:lnTo>
                <a:lnTo>
                  <a:pt x="237814" y="213633"/>
                </a:lnTo>
                <a:lnTo>
                  <a:pt x="235906" y="223022"/>
                </a:lnTo>
                <a:lnTo>
                  <a:pt x="230711" y="230711"/>
                </a:lnTo>
                <a:lnTo>
                  <a:pt x="223022" y="235906"/>
                </a:lnTo>
                <a:lnTo>
                  <a:pt x="213633" y="237814"/>
                </a:lnTo>
                <a:lnTo>
                  <a:pt x="24183" y="237814"/>
                </a:lnTo>
                <a:lnTo>
                  <a:pt x="14792" y="235906"/>
                </a:lnTo>
                <a:lnTo>
                  <a:pt x="7103" y="230711"/>
                </a:lnTo>
                <a:lnTo>
                  <a:pt x="1907" y="223022"/>
                </a:lnTo>
                <a:lnTo>
                  <a:pt x="0" y="213633"/>
                </a:lnTo>
                <a:lnTo>
                  <a:pt x="0" y="24183"/>
                </a:lnTo>
                <a:lnTo>
                  <a:pt x="1907" y="14792"/>
                </a:lnTo>
                <a:lnTo>
                  <a:pt x="7103" y="7103"/>
                </a:lnTo>
                <a:lnTo>
                  <a:pt x="14792" y="1907"/>
                </a:lnTo>
                <a:lnTo>
                  <a:pt x="24183" y="0"/>
                </a:lnTo>
                <a:close/>
              </a:path>
            </a:pathLst>
          </a:custGeom>
          <a:ln w="22396">
            <a:solidFill>
              <a:srgbClr val="5B79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3" name="object 313"/>
          <p:cNvSpPr txBox="1"/>
          <p:nvPr/>
        </p:nvSpPr>
        <p:spPr>
          <a:xfrm>
            <a:off x="2429874" y="5645160"/>
            <a:ext cx="3452922" cy="156196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174875" algn="l"/>
              </a:tabLst>
            </a:pPr>
            <a:r>
              <a:rPr lang="ru-RU" sz="10500" b="1" spc="-142" baseline="-12698" dirty="0" smtClean="0">
                <a:solidFill>
                  <a:srgbClr val="DCB77A"/>
                </a:solidFill>
                <a:latin typeface="Arial"/>
                <a:cs typeface="Arial"/>
              </a:rPr>
              <a:t>1</a:t>
            </a:r>
            <a:r>
              <a:rPr sz="10500" b="1" baseline="-12698" dirty="0">
                <a:solidFill>
                  <a:srgbClr val="DCB77A"/>
                </a:solidFill>
                <a:latin typeface="Arial"/>
                <a:cs typeface="Arial"/>
              </a:rPr>
              <a:t>	</a:t>
            </a:r>
            <a:r>
              <a:rPr lang="ru-RU" sz="10500" b="1" spc="-142" baseline="-12698" dirty="0">
                <a:solidFill>
                  <a:srgbClr val="DCB77A"/>
                </a:solidFill>
                <a:latin typeface="Arial"/>
                <a:cs typeface="Arial"/>
              </a:rPr>
              <a:t>4</a:t>
            </a:r>
            <a:endParaRPr sz="10500" baseline="-12698" dirty="0">
              <a:latin typeface="Arial"/>
              <a:cs typeface="Arial"/>
            </a:endParaRPr>
          </a:p>
          <a:p>
            <a:pPr marL="229870">
              <a:lnSpc>
                <a:spcPct val="100000"/>
              </a:lnSpc>
              <a:spcBef>
                <a:spcPts val="2000"/>
              </a:spcBef>
            </a:pPr>
            <a:r>
              <a:rPr lang="ru-RU" sz="1400" spc="-30" dirty="0" smtClean="0">
                <a:solidFill>
                  <a:srgbClr val="151616"/>
                </a:solidFill>
                <a:latin typeface="Arial"/>
                <a:cs typeface="Arial"/>
              </a:rPr>
              <a:t>    </a:t>
            </a:r>
            <a:r>
              <a:rPr lang="ru-RU" sz="1400" spc="-3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детский технопарк </a:t>
            </a:r>
            <a:endParaRPr sz="1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4" name="object 314"/>
          <p:cNvSpPr/>
          <p:nvPr/>
        </p:nvSpPr>
        <p:spPr>
          <a:xfrm>
            <a:off x="491454" y="2382570"/>
            <a:ext cx="1237615" cy="1237615"/>
          </a:xfrm>
          <a:custGeom>
            <a:avLst/>
            <a:gdLst/>
            <a:ahLst/>
            <a:cxnLst/>
            <a:rect l="l" t="t" r="r" b="b"/>
            <a:pathLst>
              <a:path w="1237614" h="1237614">
                <a:moveTo>
                  <a:pt x="1237421" y="1237424"/>
                </a:moveTo>
                <a:lnTo>
                  <a:pt x="1188832" y="1236488"/>
                </a:lnTo>
                <a:lnTo>
                  <a:pt x="1140718" y="1233701"/>
                </a:lnTo>
                <a:lnTo>
                  <a:pt x="1093112" y="1229099"/>
                </a:lnTo>
                <a:lnTo>
                  <a:pt x="1046050" y="1222716"/>
                </a:lnTo>
                <a:lnTo>
                  <a:pt x="999565" y="1214585"/>
                </a:lnTo>
                <a:lnTo>
                  <a:pt x="953693" y="1204743"/>
                </a:lnTo>
                <a:lnTo>
                  <a:pt x="908466" y="1193222"/>
                </a:lnTo>
                <a:lnTo>
                  <a:pt x="863921" y="1180058"/>
                </a:lnTo>
                <a:lnTo>
                  <a:pt x="820091" y="1165284"/>
                </a:lnTo>
                <a:lnTo>
                  <a:pt x="777010" y="1148935"/>
                </a:lnTo>
                <a:lnTo>
                  <a:pt x="734714" y="1131046"/>
                </a:lnTo>
                <a:lnTo>
                  <a:pt x="693235" y="1111651"/>
                </a:lnTo>
                <a:lnTo>
                  <a:pt x="652610" y="1090784"/>
                </a:lnTo>
                <a:lnTo>
                  <a:pt x="612872" y="1068480"/>
                </a:lnTo>
                <a:lnTo>
                  <a:pt x="574055" y="1044772"/>
                </a:lnTo>
                <a:lnTo>
                  <a:pt x="536194" y="1019696"/>
                </a:lnTo>
                <a:lnTo>
                  <a:pt x="499324" y="993286"/>
                </a:lnTo>
                <a:lnTo>
                  <a:pt x="463478" y="965576"/>
                </a:lnTo>
                <a:lnTo>
                  <a:pt x="428691" y="936601"/>
                </a:lnTo>
                <a:lnTo>
                  <a:pt x="394998" y="906394"/>
                </a:lnTo>
                <a:lnTo>
                  <a:pt x="362433" y="874991"/>
                </a:lnTo>
                <a:lnTo>
                  <a:pt x="331030" y="842426"/>
                </a:lnTo>
                <a:lnTo>
                  <a:pt x="300823" y="808733"/>
                </a:lnTo>
                <a:lnTo>
                  <a:pt x="271848" y="773946"/>
                </a:lnTo>
                <a:lnTo>
                  <a:pt x="244138" y="738100"/>
                </a:lnTo>
                <a:lnTo>
                  <a:pt x="217728" y="701230"/>
                </a:lnTo>
                <a:lnTo>
                  <a:pt x="192652" y="663369"/>
                </a:lnTo>
                <a:lnTo>
                  <a:pt x="168944" y="624552"/>
                </a:lnTo>
                <a:lnTo>
                  <a:pt x="146640" y="584814"/>
                </a:lnTo>
                <a:lnTo>
                  <a:pt x="125773" y="544188"/>
                </a:lnTo>
                <a:lnTo>
                  <a:pt x="106378" y="502710"/>
                </a:lnTo>
                <a:lnTo>
                  <a:pt x="88488" y="460413"/>
                </a:lnTo>
                <a:lnTo>
                  <a:pt x="72140" y="417332"/>
                </a:lnTo>
                <a:lnTo>
                  <a:pt x="57366" y="373502"/>
                </a:lnTo>
                <a:lnTo>
                  <a:pt x="44202" y="328957"/>
                </a:lnTo>
                <a:lnTo>
                  <a:pt x="32681" y="283730"/>
                </a:lnTo>
                <a:lnTo>
                  <a:pt x="22838" y="237857"/>
                </a:lnTo>
                <a:lnTo>
                  <a:pt x="14708" y="191372"/>
                </a:lnTo>
                <a:lnTo>
                  <a:pt x="8325" y="144310"/>
                </a:lnTo>
                <a:lnTo>
                  <a:pt x="3722" y="96704"/>
                </a:lnTo>
                <a:lnTo>
                  <a:pt x="936" y="48589"/>
                </a:lnTo>
                <a:lnTo>
                  <a:pt x="0" y="0"/>
                </a:lnTo>
              </a:path>
            </a:pathLst>
          </a:custGeom>
          <a:ln w="57599">
            <a:solidFill>
              <a:srgbClr val="5B79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5" name="object 315"/>
          <p:cNvSpPr/>
          <p:nvPr/>
        </p:nvSpPr>
        <p:spPr>
          <a:xfrm>
            <a:off x="373528" y="2382570"/>
            <a:ext cx="244475" cy="127000"/>
          </a:xfrm>
          <a:custGeom>
            <a:avLst/>
            <a:gdLst/>
            <a:ahLst/>
            <a:cxnLst/>
            <a:rect l="l" t="t" r="r" b="b"/>
            <a:pathLst>
              <a:path w="244475" h="127000">
                <a:moveTo>
                  <a:pt x="0" y="126466"/>
                </a:moveTo>
                <a:lnTo>
                  <a:pt x="117928" y="0"/>
                </a:lnTo>
                <a:lnTo>
                  <a:pt x="244389" y="117932"/>
                </a:lnTo>
              </a:path>
            </a:pathLst>
          </a:custGeom>
          <a:ln w="57599">
            <a:solidFill>
              <a:srgbClr val="5B79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6" name="object 316"/>
          <p:cNvSpPr txBox="1"/>
          <p:nvPr/>
        </p:nvSpPr>
        <p:spPr>
          <a:xfrm>
            <a:off x="1788127" y="3597618"/>
            <a:ext cx="4489381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1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 получения дополнительного образования в Ставропольском крае:</a:t>
            </a:r>
            <a:endParaRPr sz="1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7" name="object 317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spc="-50" dirty="0"/>
              <a:t>2017</a:t>
            </a:r>
          </a:p>
        </p:txBody>
      </p:sp>
      <p:sp>
        <p:nvSpPr>
          <p:cNvPr id="319" name="object 18"/>
          <p:cNvSpPr txBox="1"/>
          <p:nvPr/>
        </p:nvSpPr>
        <p:spPr>
          <a:xfrm>
            <a:off x="1389709" y="2058312"/>
            <a:ext cx="717550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2410"/>
              </a:lnSpc>
              <a:spcBef>
                <a:spcPts val="100"/>
              </a:spcBef>
            </a:pPr>
            <a:r>
              <a:rPr lang="ru-RU" sz="2200" b="1" spc="-50" dirty="0" smtClean="0">
                <a:solidFill>
                  <a:srgbClr val="5B79AA"/>
                </a:solidFill>
                <a:latin typeface="Arial"/>
                <a:cs typeface="Arial"/>
              </a:rPr>
              <a:t>75</a:t>
            </a:r>
            <a:r>
              <a:rPr sz="2200" b="1" spc="-50" dirty="0" smtClean="0">
                <a:solidFill>
                  <a:srgbClr val="5B79AA"/>
                </a:solidFill>
                <a:latin typeface="Arial"/>
                <a:cs typeface="Arial"/>
              </a:rPr>
              <a:t>%</a:t>
            </a:r>
            <a:endParaRPr sz="2200" dirty="0">
              <a:latin typeface="Arial"/>
              <a:cs typeface="Arial"/>
            </a:endParaRPr>
          </a:p>
          <a:p>
            <a:pPr marL="1905" algn="ctr">
              <a:lnSpc>
                <a:spcPts val="2410"/>
              </a:lnSpc>
            </a:pPr>
            <a:r>
              <a:rPr lang="ru-RU" sz="2200" b="1" spc="-60" dirty="0" smtClean="0">
                <a:solidFill>
                  <a:srgbClr val="DCB77A"/>
                </a:solidFill>
                <a:latin typeface="Arial"/>
                <a:cs typeface="Arial"/>
              </a:rPr>
              <a:t>6,7</a:t>
            </a:r>
            <a:r>
              <a:rPr sz="2200" b="1" spc="-60" dirty="0" smtClean="0">
                <a:solidFill>
                  <a:srgbClr val="DCB77A"/>
                </a:solidFill>
                <a:latin typeface="Arial"/>
                <a:cs typeface="Arial"/>
              </a:rPr>
              <a:t>%</a:t>
            </a:r>
            <a:endParaRPr sz="2200" dirty="0">
              <a:latin typeface="Arial"/>
              <a:cs typeface="Arial"/>
            </a:endParaRPr>
          </a:p>
        </p:txBody>
      </p:sp>
      <p:sp>
        <p:nvSpPr>
          <p:cNvPr id="323" name="object 146"/>
          <p:cNvSpPr/>
          <p:nvPr/>
        </p:nvSpPr>
        <p:spPr>
          <a:xfrm>
            <a:off x="1317106" y="4598281"/>
            <a:ext cx="238125" cy="238125"/>
          </a:xfrm>
          <a:custGeom>
            <a:avLst/>
            <a:gdLst/>
            <a:ahLst/>
            <a:cxnLst/>
            <a:rect l="l" t="t" r="r" b="b"/>
            <a:pathLst>
              <a:path w="238125" h="238125">
                <a:moveTo>
                  <a:pt x="0" y="86487"/>
                </a:moveTo>
                <a:lnTo>
                  <a:pt x="0" y="24174"/>
                </a:lnTo>
                <a:lnTo>
                  <a:pt x="1908" y="14788"/>
                </a:lnTo>
                <a:lnTo>
                  <a:pt x="7105" y="7101"/>
                </a:lnTo>
                <a:lnTo>
                  <a:pt x="14796" y="1907"/>
                </a:lnTo>
                <a:lnTo>
                  <a:pt x="24187" y="0"/>
                </a:lnTo>
                <a:lnTo>
                  <a:pt x="213626" y="0"/>
                </a:lnTo>
                <a:lnTo>
                  <a:pt x="223015" y="1907"/>
                </a:lnTo>
                <a:lnTo>
                  <a:pt x="230704" y="7101"/>
                </a:lnTo>
                <a:lnTo>
                  <a:pt x="235899" y="14788"/>
                </a:lnTo>
                <a:lnTo>
                  <a:pt x="237807" y="24174"/>
                </a:lnTo>
                <a:lnTo>
                  <a:pt x="237807" y="213620"/>
                </a:lnTo>
                <a:lnTo>
                  <a:pt x="235899" y="223009"/>
                </a:lnTo>
                <a:lnTo>
                  <a:pt x="230704" y="230698"/>
                </a:lnTo>
                <a:lnTo>
                  <a:pt x="223015" y="235893"/>
                </a:lnTo>
                <a:lnTo>
                  <a:pt x="213626" y="237801"/>
                </a:lnTo>
                <a:lnTo>
                  <a:pt x="140899" y="237801"/>
                </a:lnTo>
              </a:path>
            </a:pathLst>
          </a:custGeom>
          <a:ln w="22396">
            <a:solidFill>
              <a:srgbClr val="5B79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4" name="object 150"/>
          <p:cNvSpPr/>
          <p:nvPr/>
        </p:nvSpPr>
        <p:spPr>
          <a:xfrm>
            <a:off x="1220081" y="4685664"/>
            <a:ext cx="238125" cy="238125"/>
          </a:xfrm>
          <a:custGeom>
            <a:avLst/>
            <a:gdLst/>
            <a:ahLst/>
            <a:cxnLst/>
            <a:rect l="l" t="t" r="r" b="b"/>
            <a:pathLst>
              <a:path w="238125" h="238125">
                <a:moveTo>
                  <a:pt x="24180" y="0"/>
                </a:moveTo>
                <a:lnTo>
                  <a:pt x="213630" y="0"/>
                </a:lnTo>
                <a:lnTo>
                  <a:pt x="223021" y="1907"/>
                </a:lnTo>
                <a:lnTo>
                  <a:pt x="230711" y="7101"/>
                </a:lnTo>
                <a:lnTo>
                  <a:pt x="235906" y="14790"/>
                </a:lnTo>
                <a:lnTo>
                  <a:pt x="237814" y="24180"/>
                </a:lnTo>
                <a:lnTo>
                  <a:pt x="237814" y="213630"/>
                </a:lnTo>
                <a:lnTo>
                  <a:pt x="235906" y="223021"/>
                </a:lnTo>
                <a:lnTo>
                  <a:pt x="230711" y="230709"/>
                </a:lnTo>
                <a:lnTo>
                  <a:pt x="223021" y="235903"/>
                </a:lnTo>
                <a:lnTo>
                  <a:pt x="213630" y="237811"/>
                </a:lnTo>
                <a:lnTo>
                  <a:pt x="24180" y="237811"/>
                </a:lnTo>
                <a:lnTo>
                  <a:pt x="14791" y="235903"/>
                </a:lnTo>
                <a:lnTo>
                  <a:pt x="7102" y="230709"/>
                </a:lnTo>
                <a:lnTo>
                  <a:pt x="1907" y="223021"/>
                </a:lnTo>
                <a:lnTo>
                  <a:pt x="0" y="213630"/>
                </a:lnTo>
                <a:lnTo>
                  <a:pt x="0" y="24180"/>
                </a:lnTo>
                <a:lnTo>
                  <a:pt x="1907" y="14790"/>
                </a:lnTo>
                <a:lnTo>
                  <a:pt x="7102" y="7101"/>
                </a:lnTo>
                <a:lnTo>
                  <a:pt x="14791" y="1907"/>
                </a:lnTo>
                <a:lnTo>
                  <a:pt x="24180" y="0"/>
                </a:lnTo>
                <a:close/>
              </a:path>
            </a:pathLst>
          </a:custGeom>
          <a:ln w="22396">
            <a:solidFill>
              <a:srgbClr val="5B79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7" name="object 84"/>
          <p:cNvSpPr/>
          <p:nvPr/>
        </p:nvSpPr>
        <p:spPr>
          <a:xfrm>
            <a:off x="6610784" y="5967779"/>
            <a:ext cx="233045" cy="433070"/>
          </a:xfrm>
          <a:custGeom>
            <a:avLst/>
            <a:gdLst/>
            <a:ahLst/>
            <a:cxnLst/>
            <a:rect l="l" t="t" r="r" b="b"/>
            <a:pathLst>
              <a:path w="233045" h="433070">
                <a:moveTo>
                  <a:pt x="0" y="26352"/>
                </a:moveTo>
                <a:lnTo>
                  <a:pt x="18883" y="15226"/>
                </a:lnTo>
                <a:lnTo>
                  <a:pt x="39427" y="6946"/>
                </a:lnTo>
                <a:lnTo>
                  <a:pt x="61361" y="1781"/>
                </a:lnTo>
                <a:lnTo>
                  <a:pt x="84416" y="0"/>
                </a:lnTo>
                <a:lnTo>
                  <a:pt x="131284" y="7560"/>
                </a:lnTo>
                <a:lnTo>
                  <a:pt x="171989" y="28612"/>
                </a:lnTo>
                <a:lnTo>
                  <a:pt x="204089" y="60715"/>
                </a:lnTo>
                <a:lnTo>
                  <a:pt x="225141" y="101424"/>
                </a:lnTo>
                <a:lnTo>
                  <a:pt x="232702" y="148297"/>
                </a:lnTo>
                <a:lnTo>
                  <a:pt x="230578" y="171260"/>
                </a:lnTo>
                <a:lnTo>
                  <a:pt x="216601" y="217601"/>
                </a:lnTo>
                <a:lnTo>
                  <a:pt x="184502" y="279228"/>
                </a:lnTo>
                <a:lnTo>
                  <a:pt x="161481" y="318180"/>
                </a:lnTo>
                <a:lnTo>
                  <a:pt x="137462" y="356202"/>
                </a:lnTo>
                <a:lnTo>
                  <a:pt x="112219" y="394087"/>
                </a:lnTo>
                <a:lnTo>
                  <a:pt x="85521" y="432625"/>
                </a:lnTo>
              </a:path>
            </a:pathLst>
          </a:custGeom>
          <a:ln w="21600">
            <a:solidFill>
              <a:srgbClr val="DC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8" name="object 85"/>
          <p:cNvSpPr/>
          <p:nvPr/>
        </p:nvSpPr>
        <p:spPr>
          <a:xfrm>
            <a:off x="6479720" y="6009766"/>
            <a:ext cx="297180" cy="433070"/>
          </a:xfrm>
          <a:custGeom>
            <a:avLst/>
            <a:gdLst/>
            <a:ahLst/>
            <a:cxnLst/>
            <a:rect l="l" t="t" r="r" b="b"/>
            <a:pathLst>
              <a:path w="297179" h="433070">
                <a:moveTo>
                  <a:pt x="148297" y="0"/>
                </a:moveTo>
                <a:lnTo>
                  <a:pt x="195171" y="7560"/>
                </a:lnTo>
                <a:lnTo>
                  <a:pt x="235880" y="28612"/>
                </a:lnTo>
                <a:lnTo>
                  <a:pt x="267982" y="60715"/>
                </a:lnTo>
                <a:lnTo>
                  <a:pt x="289035" y="101424"/>
                </a:lnTo>
                <a:lnTo>
                  <a:pt x="296595" y="148297"/>
                </a:lnTo>
                <a:lnTo>
                  <a:pt x="294470" y="171260"/>
                </a:lnTo>
                <a:lnTo>
                  <a:pt x="280484" y="217601"/>
                </a:lnTo>
                <a:lnTo>
                  <a:pt x="248389" y="279228"/>
                </a:lnTo>
                <a:lnTo>
                  <a:pt x="225371" y="318180"/>
                </a:lnTo>
                <a:lnTo>
                  <a:pt x="201355" y="356202"/>
                </a:lnTo>
                <a:lnTo>
                  <a:pt x="176112" y="394087"/>
                </a:lnTo>
                <a:lnTo>
                  <a:pt x="149415" y="432625"/>
                </a:lnTo>
                <a:lnTo>
                  <a:pt x="121002" y="389789"/>
                </a:lnTo>
                <a:lnTo>
                  <a:pt x="90402" y="344141"/>
                </a:lnTo>
                <a:lnTo>
                  <a:pt x="60180" y="297121"/>
                </a:lnTo>
                <a:lnTo>
                  <a:pt x="32899" y="250168"/>
                </a:lnTo>
                <a:lnTo>
                  <a:pt x="11125" y="204724"/>
                </a:lnTo>
                <a:lnTo>
                  <a:pt x="731" y="163097"/>
                </a:lnTo>
                <a:lnTo>
                  <a:pt x="0" y="148297"/>
                </a:lnTo>
                <a:lnTo>
                  <a:pt x="7560" y="101424"/>
                </a:lnTo>
                <a:lnTo>
                  <a:pt x="28612" y="60715"/>
                </a:lnTo>
                <a:lnTo>
                  <a:pt x="60715" y="28612"/>
                </a:lnTo>
                <a:lnTo>
                  <a:pt x="101424" y="7560"/>
                </a:lnTo>
                <a:lnTo>
                  <a:pt x="148297" y="0"/>
                </a:lnTo>
                <a:close/>
              </a:path>
            </a:pathLst>
          </a:custGeom>
          <a:ln w="21600">
            <a:solidFill>
              <a:srgbClr val="DC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9" name="object 86"/>
          <p:cNvSpPr/>
          <p:nvPr/>
        </p:nvSpPr>
        <p:spPr>
          <a:xfrm>
            <a:off x="6540281" y="6070327"/>
            <a:ext cx="175473" cy="17547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0" name="object 284"/>
          <p:cNvSpPr/>
          <p:nvPr/>
        </p:nvSpPr>
        <p:spPr>
          <a:xfrm>
            <a:off x="5644672" y="4138241"/>
            <a:ext cx="238125" cy="238125"/>
          </a:xfrm>
          <a:custGeom>
            <a:avLst/>
            <a:gdLst/>
            <a:ahLst/>
            <a:cxnLst/>
            <a:rect l="l" t="t" r="r" b="b"/>
            <a:pathLst>
              <a:path w="238125" h="238125">
                <a:moveTo>
                  <a:pt x="0" y="86493"/>
                </a:moveTo>
                <a:lnTo>
                  <a:pt x="0" y="24180"/>
                </a:lnTo>
                <a:lnTo>
                  <a:pt x="1907" y="14793"/>
                </a:lnTo>
                <a:lnTo>
                  <a:pt x="7103" y="7104"/>
                </a:lnTo>
                <a:lnTo>
                  <a:pt x="14793" y="1908"/>
                </a:lnTo>
                <a:lnTo>
                  <a:pt x="24187" y="0"/>
                </a:lnTo>
                <a:lnTo>
                  <a:pt x="213620" y="0"/>
                </a:lnTo>
                <a:lnTo>
                  <a:pt x="223010" y="1908"/>
                </a:lnTo>
                <a:lnTo>
                  <a:pt x="230701" y="7104"/>
                </a:lnTo>
                <a:lnTo>
                  <a:pt x="235898" y="14793"/>
                </a:lnTo>
                <a:lnTo>
                  <a:pt x="237807" y="24180"/>
                </a:lnTo>
                <a:lnTo>
                  <a:pt x="237807" y="213626"/>
                </a:lnTo>
                <a:lnTo>
                  <a:pt x="235898" y="223016"/>
                </a:lnTo>
                <a:lnTo>
                  <a:pt x="230701" y="230707"/>
                </a:lnTo>
                <a:lnTo>
                  <a:pt x="223010" y="235904"/>
                </a:lnTo>
                <a:lnTo>
                  <a:pt x="213620" y="237813"/>
                </a:lnTo>
                <a:lnTo>
                  <a:pt x="140893" y="237813"/>
                </a:lnTo>
              </a:path>
            </a:pathLst>
          </a:custGeom>
          <a:ln w="22396">
            <a:solidFill>
              <a:srgbClr val="5B79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1" name="object 288"/>
          <p:cNvSpPr/>
          <p:nvPr/>
        </p:nvSpPr>
        <p:spPr>
          <a:xfrm>
            <a:off x="5547757" y="4225609"/>
            <a:ext cx="238125" cy="238125"/>
          </a:xfrm>
          <a:custGeom>
            <a:avLst/>
            <a:gdLst/>
            <a:ahLst/>
            <a:cxnLst/>
            <a:rect l="l" t="t" r="r" b="b"/>
            <a:pathLst>
              <a:path w="238125" h="238125">
                <a:moveTo>
                  <a:pt x="24172" y="0"/>
                </a:moveTo>
                <a:lnTo>
                  <a:pt x="213625" y="0"/>
                </a:lnTo>
                <a:lnTo>
                  <a:pt x="223016" y="1905"/>
                </a:lnTo>
                <a:lnTo>
                  <a:pt x="230701" y="7095"/>
                </a:lnTo>
                <a:lnTo>
                  <a:pt x="235891" y="14780"/>
                </a:lnTo>
                <a:lnTo>
                  <a:pt x="237797" y="24172"/>
                </a:lnTo>
                <a:lnTo>
                  <a:pt x="237797" y="213625"/>
                </a:lnTo>
                <a:lnTo>
                  <a:pt x="235891" y="223021"/>
                </a:lnTo>
                <a:lnTo>
                  <a:pt x="230701" y="230716"/>
                </a:lnTo>
                <a:lnTo>
                  <a:pt x="223016" y="235915"/>
                </a:lnTo>
                <a:lnTo>
                  <a:pt x="213625" y="237825"/>
                </a:lnTo>
                <a:lnTo>
                  <a:pt x="24172" y="237825"/>
                </a:lnTo>
                <a:lnTo>
                  <a:pt x="14780" y="235915"/>
                </a:lnTo>
                <a:lnTo>
                  <a:pt x="7095" y="230716"/>
                </a:lnTo>
                <a:lnTo>
                  <a:pt x="1905" y="223021"/>
                </a:lnTo>
                <a:lnTo>
                  <a:pt x="0" y="213625"/>
                </a:lnTo>
                <a:lnTo>
                  <a:pt x="0" y="24172"/>
                </a:lnTo>
                <a:lnTo>
                  <a:pt x="1905" y="14780"/>
                </a:lnTo>
                <a:lnTo>
                  <a:pt x="7095" y="7095"/>
                </a:lnTo>
                <a:lnTo>
                  <a:pt x="14780" y="1905"/>
                </a:lnTo>
                <a:lnTo>
                  <a:pt x="24172" y="0"/>
                </a:lnTo>
                <a:close/>
              </a:path>
            </a:pathLst>
          </a:custGeom>
          <a:ln w="22396">
            <a:solidFill>
              <a:srgbClr val="5B79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2" name="object 284"/>
          <p:cNvSpPr/>
          <p:nvPr/>
        </p:nvSpPr>
        <p:spPr>
          <a:xfrm>
            <a:off x="6137805" y="4091298"/>
            <a:ext cx="251746" cy="238125"/>
          </a:xfrm>
          <a:custGeom>
            <a:avLst/>
            <a:gdLst/>
            <a:ahLst/>
            <a:cxnLst/>
            <a:rect l="l" t="t" r="r" b="b"/>
            <a:pathLst>
              <a:path w="238125" h="238125">
                <a:moveTo>
                  <a:pt x="0" y="86493"/>
                </a:moveTo>
                <a:lnTo>
                  <a:pt x="0" y="24180"/>
                </a:lnTo>
                <a:lnTo>
                  <a:pt x="1907" y="14793"/>
                </a:lnTo>
                <a:lnTo>
                  <a:pt x="7103" y="7104"/>
                </a:lnTo>
                <a:lnTo>
                  <a:pt x="14793" y="1908"/>
                </a:lnTo>
                <a:lnTo>
                  <a:pt x="24187" y="0"/>
                </a:lnTo>
                <a:lnTo>
                  <a:pt x="213620" y="0"/>
                </a:lnTo>
                <a:lnTo>
                  <a:pt x="223010" y="1908"/>
                </a:lnTo>
                <a:lnTo>
                  <a:pt x="230701" y="7104"/>
                </a:lnTo>
                <a:lnTo>
                  <a:pt x="235898" y="14793"/>
                </a:lnTo>
                <a:lnTo>
                  <a:pt x="237807" y="24180"/>
                </a:lnTo>
                <a:lnTo>
                  <a:pt x="237807" y="213626"/>
                </a:lnTo>
                <a:lnTo>
                  <a:pt x="235898" y="223016"/>
                </a:lnTo>
                <a:lnTo>
                  <a:pt x="230701" y="230707"/>
                </a:lnTo>
                <a:lnTo>
                  <a:pt x="223010" y="235904"/>
                </a:lnTo>
                <a:lnTo>
                  <a:pt x="213620" y="237813"/>
                </a:lnTo>
                <a:lnTo>
                  <a:pt x="140893" y="237813"/>
                </a:lnTo>
              </a:path>
            </a:pathLst>
          </a:custGeom>
          <a:ln w="22396">
            <a:solidFill>
              <a:srgbClr val="5B79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3" name="object 288"/>
          <p:cNvSpPr/>
          <p:nvPr/>
        </p:nvSpPr>
        <p:spPr>
          <a:xfrm>
            <a:off x="6040890" y="4178666"/>
            <a:ext cx="251746" cy="238125"/>
          </a:xfrm>
          <a:custGeom>
            <a:avLst/>
            <a:gdLst/>
            <a:ahLst/>
            <a:cxnLst/>
            <a:rect l="l" t="t" r="r" b="b"/>
            <a:pathLst>
              <a:path w="238125" h="238125">
                <a:moveTo>
                  <a:pt x="24172" y="0"/>
                </a:moveTo>
                <a:lnTo>
                  <a:pt x="213625" y="0"/>
                </a:lnTo>
                <a:lnTo>
                  <a:pt x="223016" y="1905"/>
                </a:lnTo>
                <a:lnTo>
                  <a:pt x="230701" y="7095"/>
                </a:lnTo>
                <a:lnTo>
                  <a:pt x="235891" y="14780"/>
                </a:lnTo>
                <a:lnTo>
                  <a:pt x="237797" y="24172"/>
                </a:lnTo>
                <a:lnTo>
                  <a:pt x="237797" y="213625"/>
                </a:lnTo>
                <a:lnTo>
                  <a:pt x="235891" y="223021"/>
                </a:lnTo>
                <a:lnTo>
                  <a:pt x="230701" y="230716"/>
                </a:lnTo>
                <a:lnTo>
                  <a:pt x="223016" y="235915"/>
                </a:lnTo>
                <a:lnTo>
                  <a:pt x="213625" y="237825"/>
                </a:lnTo>
                <a:lnTo>
                  <a:pt x="24172" y="237825"/>
                </a:lnTo>
                <a:lnTo>
                  <a:pt x="14780" y="235915"/>
                </a:lnTo>
                <a:lnTo>
                  <a:pt x="7095" y="230716"/>
                </a:lnTo>
                <a:lnTo>
                  <a:pt x="1905" y="223021"/>
                </a:lnTo>
                <a:lnTo>
                  <a:pt x="0" y="213625"/>
                </a:lnTo>
                <a:lnTo>
                  <a:pt x="0" y="24172"/>
                </a:lnTo>
                <a:lnTo>
                  <a:pt x="1905" y="14780"/>
                </a:lnTo>
                <a:lnTo>
                  <a:pt x="7095" y="7095"/>
                </a:lnTo>
                <a:lnTo>
                  <a:pt x="14780" y="1905"/>
                </a:lnTo>
                <a:lnTo>
                  <a:pt x="24172" y="0"/>
                </a:lnTo>
                <a:close/>
              </a:path>
            </a:pathLst>
          </a:custGeom>
          <a:ln w="22396">
            <a:solidFill>
              <a:srgbClr val="5B79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4" name="object 284"/>
          <p:cNvSpPr/>
          <p:nvPr/>
        </p:nvSpPr>
        <p:spPr>
          <a:xfrm>
            <a:off x="1748043" y="4645499"/>
            <a:ext cx="251746" cy="238125"/>
          </a:xfrm>
          <a:custGeom>
            <a:avLst/>
            <a:gdLst/>
            <a:ahLst/>
            <a:cxnLst/>
            <a:rect l="l" t="t" r="r" b="b"/>
            <a:pathLst>
              <a:path w="238125" h="238125">
                <a:moveTo>
                  <a:pt x="0" y="86493"/>
                </a:moveTo>
                <a:lnTo>
                  <a:pt x="0" y="24180"/>
                </a:lnTo>
                <a:lnTo>
                  <a:pt x="1907" y="14793"/>
                </a:lnTo>
                <a:lnTo>
                  <a:pt x="7103" y="7104"/>
                </a:lnTo>
                <a:lnTo>
                  <a:pt x="14793" y="1908"/>
                </a:lnTo>
                <a:lnTo>
                  <a:pt x="24187" y="0"/>
                </a:lnTo>
                <a:lnTo>
                  <a:pt x="213620" y="0"/>
                </a:lnTo>
                <a:lnTo>
                  <a:pt x="223010" y="1908"/>
                </a:lnTo>
                <a:lnTo>
                  <a:pt x="230701" y="7104"/>
                </a:lnTo>
                <a:lnTo>
                  <a:pt x="235898" y="14793"/>
                </a:lnTo>
                <a:lnTo>
                  <a:pt x="237807" y="24180"/>
                </a:lnTo>
                <a:lnTo>
                  <a:pt x="237807" y="213626"/>
                </a:lnTo>
                <a:lnTo>
                  <a:pt x="235898" y="223016"/>
                </a:lnTo>
                <a:lnTo>
                  <a:pt x="230701" y="230707"/>
                </a:lnTo>
                <a:lnTo>
                  <a:pt x="223010" y="235904"/>
                </a:lnTo>
                <a:lnTo>
                  <a:pt x="213620" y="237813"/>
                </a:lnTo>
                <a:lnTo>
                  <a:pt x="140893" y="237813"/>
                </a:lnTo>
              </a:path>
            </a:pathLst>
          </a:custGeom>
          <a:ln w="22396">
            <a:solidFill>
              <a:srgbClr val="5B79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5" name="object 288"/>
          <p:cNvSpPr/>
          <p:nvPr/>
        </p:nvSpPr>
        <p:spPr>
          <a:xfrm>
            <a:off x="1651128" y="4732867"/>
            <a:ext cx="251746" cy="238125"/>
          </a:xfrm>
          <a:custGeom>
            <a:avLst/>
            <a:gdLst/>
            <a:ahLst/>
            <a:cxnLst/>
            <a:rect l="l" t="t" r="r" b="b"/>
            <a:pathLst>
              <a:path w="238125" h="238125">
                <a:moveTo>
                  <a:pt x="24172" y="0"/>
                </a:moveTo>
                <a:lnTo>
                  <a:pt x="213625" y="0"/>
                </a:lnTo>
                <a:lnTo>
                  <a:pt x="223016" y="1905"/>
                </a:lnTo>
                <a:lnTo>
                  <a:pt x="230701" y="7095"/>
                </a:lnTo>
                <a:lnTo>
                  <a:pt x="235891" y="14780"/>
                </a:lnTo>
                <a:lnTo>
                  <a:pt x="237797" y="24172"/>
                </a:lnTo>
                <a:lnTo>
                  <a:pt x="237797" y="213625"/>
                </a:lnTo>
                <a:lnTo>
                  <a:pt x="235891" y="223021"/>
                </a:lnTo>
                <a:lnTo>
                  <a:pt x="230701" y="230716"/>
                </a:lnTo>
                <a:lnTo>
                  <a:pt x="223016" y="235915"/>
                </a:lnTo>
                <a:lnTo>
                  <a:pt x="213625" y="237825"/>
                </a:lnTo>
                <a:lnTo>
                  <a:pt x="24172" y="237825"/>
                </a:lnTo>
                <a:lnTo>
                  <a:pt x="14780" y="235915"/>
                </a:lnTo>
                <a:lnTo>
                  <a:pt x="7095" y="230716"/>
                </a:lnTo>
                <a:lnTo>
                  <a:pt x="1905" y="223021"/>
                </a:lnTo>
                <a:lnTo>
                  <a:pt x="0" y="213625"/>
                </a:lnTo>
                <a:lnTo>
                  <a:pt x="0" y="24172"/>
                </a:lnTo>
                <a:lnTo>
                  <a:pt x="1905" y="14780"/>
                </a:lnTo>
                <a:lnTo>
                  <a:pt x="7095" y="7095"/>
                </a:lnTo>
                <a:lnTo>
                  <a:pt x="14780" y="1905"/>
                </a:lnTo>
                <a:lnTo>
                  <a:pt x="24172" y="0"/>
                </a:lnTo>
                <a:close/>
              </a:path>
            </a:pathLst>
          </a:custGeom>
          <a:ln w="22396">
            <a:solidFill>
              <a:srgbClr val="5B79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8" name="object 284"/>
          <p:cNvSpPr/>
          <p:nvPr/>
        </p:nvSpPr>
        <p:spPr>
          <a:xfrm>
            <a:off x="2214158" y="4645499"/>
            <a:ext cx="251746" cy="238125"/>
          </a:xfrm>
          <a:custGeom>
            <a:avLst/>
            <a:gdLst/>
            <a:ahLst/>
            <a:cxnLst/>
            <a:rect l="l" t="t" r="r" b="b"/>
            <a:pathLst>
              <a:path w="238125" h="238125">
                <a:moveTo>
                  <a:pt x="0" y="86493"/>
                </a:moveTo>
                <a:lnTo>
                  <a:pt x="0" y="24180"/>
                </a:lnTo>
                <a:lnTo>
                  <a:pt x="1907" y="14793"/>
                </a:lnTo>
                <a:lnTo>
                  <a:pt x="7103" y="7104"/>
                </a:lnTo>
                <a:lnTo>
                  <a:pt x="14793" y="1908"/>
                </a:lnTo>
                <a:lnTo>
                  <a:pt x="24187" y="0"/>
                </a:lnTo>
                <a:lnTo>
                  <a:pt x="213620" y="0"/>
                </a:lnTo>
                <a:lnTo>
                  <a:pt x="223010" y="1908"/>
                </a:lnTo>
                <a:lnTo>
                  <a:pt x="230701" y="7104"/>
                </a:lnTo>
                <a:lnTo>
                  <a:pt x="235898" y="14793"/>
                </a:lnTo>
                <a:lnTo>
                  <a:pt x="237807" y="24180"/>
                </a:lnTo>
                <a:lnTo>
                  <a:pt x="237807" y="213626"/>
                </a:lnTo>
                <a:lnTo>
                  <a:pt x="235898" y="223016"/>
                </a:lnTo>
                <a:lnTo>
                  <a:pt x="230701" y="230707"/>
                </a:lnTo>
                <a:lnTo>
                  <a:pt x="223010" y="235904"/>
                </a:lnTo>
                <a:lnTo>
                  <a:pt x="213620" y="237813"/>
                </a:lnTo>
                <a:lnTo>
                  <a:pt x="140893" y="237813"/>
                </a:lnTo>
              </a:path>
            </a:pathLst>
          </a:custGeom>
          <a:ln w="22396">
            <a:solidFill>
              <a:srgbClr val="5B79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9" name="object 288"/>
          <p:cNvSpPr/>
          <p:nvPr/>
        </p:nvSpPr>
        <p:spPr>
          <a:xfrm>
            <a:off x="2107259" y="4753005"/>
            <a:ext cx="251746" cy="238125"/>
          </a:xfrm>
          <a:custGeom>
            <a:avLst/>
            <a:gdLst/>
            <a:ahLst/>
            <a:cxnLst/>
            <a:rect l="l" t="t" r="r" b="b"/>
            <a:pathLst>
              <a:path w="238125" h="238125">
                <a:moveTo>
                  <a:pt x="24172" y="0"/>
                </a:moveTo>
                <a:lnTo>
                  <a:pt x="213625" y="0"/>
                </a:lnTo>
                <a:lnTo>
                  <a:pt x="223016" y="1905"/>
                </a:lnTo>
                <a:lnTo>
                  <a:pt x="230701" y="7095"/>
                </a:lnTo>
                <a:lnTo>
                  <a:pt x="235891" y="14780"/>
                </a:lnTo>
                <a:lnTo>
                  <a:pt x="237797" y="24172"/>
                </a:lnTo>
                <a:lnTo>
                  <a:pt x="237797" y="213625"/>
                </a:lnTo>
                <a:lnTo>
                  <a:pt x="235891" y="223021"/>
                </a:lnTo>
                <a:lnTo>
                  <a:pt x="230701" y="230716"/>
                </a:lnTo>
                <a:lnTo>
                  <a:pt x="223016" y="235915"/>
                </a:lnTo>
                <a:lnTo>
                  <a:pt x="213625" y="237825"/>
                </a:lnTo>
                <a:lnTo>
                  <a:pt x="24172" y="237825"/>
                </a:lnTo>
                <a:lnTo>
                  <a:pt x="14780" y="235915"/>
                </a:lnTo>
                <a:lnTo>
                  <a:pt x="7095" y="230716"/>
                </a:lnTo>
                <a:lnTo>
                  <a:pt x="1905" y="223021"/>
                </a:lnTo>
                <a:lnTo>
                  <a:pt x="0" y="213625"/>
                </a:lnTo>
                <a:lnTo>
                  <a:pt x="0" y="24172"/>
                </a:lnTo>
                <a:lnTo>
                  <a:pt x="1905" y="14780"/>
                </a:lnTo>
                <a:lnTo>
                  <a:pt x="7095" y="7095"/>
                </a:lnTo>
                <a:lnTo>
                  <a:pt x="14780" y="1905"/>
                </a:lnTo>
                <a:lnTo>
                  <a:pt x="24172" y="0"/>
                </a:lnTo>
                <a:close/>
              </a:path>
            </a:pathLst>
          </a:custGeom>
          <a:ln w="22396">
            <a:solidFill>
              <a:srgbClr val="5B79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0" name="object 284"/>
          <p:cNvSpPr/>
          <p:nvPr/>
        </p:nvSpPr>
        <p:spPr>
          <a:xfrm>
            <a:off x="2657266" y="4645498"/>
            <a:ext cx="251746" cy="238125"/>
          </a:xfrm>
          <a:custGeom>
            <a:avLst/>
            <a:gdLst/>
            <a:ahLst/>
            <a:cxnLst/>
            <a:rect l="l" t="t" r="r" b="b"/>
            <a:pathLst>
              <a:path w="238125" h="238125">
                <a:moveTo>
                  <a:pt x="0" y="86493"/>
                </a:moveTo>
                <a:lnTo>
                  <a:pt x="0" y="24180"/>
                </a:lnTo>
                <a:lnTo>
                  <a:pt x="1907" y="14793"/>
                </a:lnTo>
                <a:lnTo>
                  <a:pt x="7103" y="7104"/>
                </a:lnTo>
                <a:lnTo>
                  <a:pt x="14793" y="1908"/>
                </a:lnTo>
                <a:lnTo>
                  <a:pt x="24187" y="0"/>
                </a:lnTo>
                <a:lnTo>
                  <a:pt x="213620" y="0"/>
                </a:lnTo>
                <a:lnTo>
                  <a:pt x="223010" y="1908"/>
                </a:lnTo>
                <a:lnTo>
                  <a:pt x="230701" y="7104"/>
                </a:lnTo>
                <a:lnTo>
                  <a:pt x="235898" y="14793"/>
                </a:lnTo>
                <a:lnTo>
                  <a:pt x="237807" y="24180"/>
                </a:lnTo>
                <a:lnTo>
                  <a:pt x="237807" y="213626"/>
                </a:lnTo>
                <a:lnTo>
                  <a:pt x="235898" y="223016"/>
                </a:lnTo>
                <a:lnTo>
                  <a:pt x="230701" y="230707"/>
                </a:lnTo>
                <a:lnTo>
                  <a:pt x="223010" y="235904"/>
                </a:lnTo>
                <a:lnTo>
                  <a:pt x="213620" y="237813"/>
                </a:lnTo>
                <a:lnTo>
                  <a:pt x="140893" y="237813"/>
                </a:lnTo>
              </a:path>
            </a:pathLst>
          </a:custGeom>
          <a:ln w="22396">
            <a:solidFill>
              <a:srgbClr val="5B79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1" name="object 288"/>
          <p:cNvSpPr/>
          <p:nvPr/>
        </p:nvSpPr>
        <p:spPr>
          <a:xfrm>
            <a:off x="2550367" y="4753004"/>
            <a:ext cx="251746" cy="238125"/>
          </a:xfrm>
          <a:custGeom>
            <a:avLst/>
            <a:gdLst/>
            <a:ahLst/>
            <a:cxnLst/>
            <a:rect l="l" t="t" r="r" b="b"/>
            <a:pathLst>
              <a:path w="238125" h="238125">
                <a:moveTo>
                  <a:pt x="24172" y="0"/>
                </a:moveTo>
                <a:lnTo>
                  <a:pt x="213625" y="0"/>
                </a:lnTo>
                <a:lnTo>
                  <a:pt x="223016" y="1905"/>
                </a:lnTo>
                <a:lnTo>
                  <a:pt x="230701" y="7095"/>
                </a:lnTo>
                <a:lnTo>
                  <a:pt x="235891" y="14780"/>
                </a:lnTo>
                <a:lnTo>
                  <a:pt x="237797" y="24172"/>
                </a:lnTo>
                <a:lnTo>
                  <a:pt x="237797" y="213625"/>
                </a:lnTo>
                <a:lnTo>
                  <a:pt x="235891" y="223021"/>
                </a:lnTo>
                <a:lnTo>
                  <a:pt x="230701" y="230716"/>
                </a:lnTo>
                <a:lnTo>
                  <a:pt x="223016" y="235915"/>
                </a:lnTo>
                <a:lnTo>
                  <a:pt x="213625" y="237825"/>
                </a:lnTo>
                <a:lnTo>
                  <a:pt x="24172" y="237825"/>
                </a:lnTo>
                <a:lnTo>
                  <a:pt x="14780" y="235915"/>
                </a:lnTo>
                <a:lnTo>
                  <a:pt x="7095" y="230716"/>
                </a:lnTo>
                <a:lnTo>
                  <a:pt x="1905" y="223021"/>
                </a:lnTo>
                <a:lnTo>
                  <a:pt x="0" y="213625"/>
                </a:lnTo>
                <a:lnTo>
                  <a:pt x="0" y="24172"/>
                </a:lnTo>
                <a:lnTo>
                  <a:pt x="1905" y="14780"/>
                </a:lnTo>
                <a:lnTo>
                  <a:pt x="7095" y="7095"/>
                </a:lnTo>
                <a:lnTo>
                  <a:pt x="14780" y="1905"/>
                </a:lnTo>
                <a:lnTo>
                  <a:pt x="24172" y="0"/>
                </a:lnTo>
                <a:close/>
              </a:path>
            </a:pathLst>
          </a:custGeom>
          <a:ln w="22396">
            <a:solidFill>
              <a:srgbClr val="5B79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2" name="object 284"/>
          <p:cNvSpPr/>
          <p:nvPr/>
        </p:nvSpPr>
        <p:spPr>
          <a:xfrm>
            <a:off x="3149625" y="4620726"/>
            <a:ext cx="251746" cy="238125"/>
          </a:xfrm>
          <a:custGeom>
            <a:avLst/>
            <a:gdLst/>
            <a:ahLst/>
            <a:cxnLst/>
            <a:rect l="l" t="t" r="r" b="b"/>
            <a:pathLst>
              <a:path w="238125" h="238125">
                <a:moveTo>
                  <a:pt x="0" y="86493"/>
                </a:moveTo>
                <a:lnTo>
                  <a:pt x="0" y="24180"/>
                </a:lnTo>
                <a:lnTo>
                  <a:pt x="1907" y="14793"/>
                </a:lnTo>
                <a:lnTo>
                  <a:pt x="7103" y="7104"/>
                </a:lnTo>
                <a:lnTo>
                  <a:pt x="14793" y="1908"/>
                </a:lnTo>
                <a:lnTo>
                  <a:pt x="24187" y="0"/>
                </a:lnTo>
                <a:lnTo>
                  <a:pt x="213620" y="0"/>
                </a:lnTo>
                <a:lnTo>
                  <a:pt x="223010" y="1908"/>
                </a:lnTo>
                <a:lnTo>
                  <a:pt x="230701" y="7104"/>
                </a:lnTo>
                <a:lnTo>
                  <a:pt x="235898" y="14793"/>
                </a:lnTo>
                <a:lnTo>
                  <a:pt x="237807" y="24180"/>
                </a:lnTo>
                <a:lnTo>
                  <a:pt x="237807" y="213626"/>
                </a:lnTo>
                <a:lnTo>
                  <a:pt x="235898" y="223016"/>
                </a:lnTo>
                <a:lnTo>
                  <a:pt x="230701" y="230707"/>
                </a:lnTo>
                <a:lnTo>
                  <a:pt x="223010" y="235904"/>
                </a:lnTo>
                <a:lnTo>
                  <a:pt x="213620" y="237813"/>
                </a:lnTo>
                <a:lnTo>
                  <a:pt x="140893" y="237813"/>
                </a:lnTo>
              </a:path>
            </a:pathLst>
          </a:custGeom>
          <a:ln w="22396">
            <a:solidFill>
              <a:srgbClr val="5B79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3" name="object 288"/>
          <p:cNvSpPr/>
          <p:nvPr/>
        </p:nvSpPr>
        <p:spPr>
          <a:xfrm>
            <a:off x="3042726" y="4728232"/>
            <a:ext cx="251746" cy="238125"/>
          </a:xfrm>
          <a:custGeom>
            <a:avLst/>
            <a:gdLst/>
            <a:ahLst/>
            <a:cxnLst/>
            <a:rect l="l" t="t" r="r" b="b"/>
            <a:pathLst>
              <a:path w="238125" h="238125">
                <a:moveTo>
                  <a:pt x="24172" y="0"/>
                </a:moveTo>
                <a:lnTo>
                  <a:pt x="213625" y="0"/>
                </a:lnTo>
                <a:lnTo>
                  <a:pt x="223016" y="1905"/>
                </a:lnTo>
                <a:lnTo>
                  <a:pt x="230701" y="7095"/>
                </a:lnTo>
                <a:lnTo>
                  <a:pt x="235891" y="14780"/>
                </a:lnTo>
                <a:lnTo>
                  <a:pt x="237797" y="24172"/>
                </a:lnTo>
                <a:lnTo>
                  <a:pt x="237797" y="213625"/>
                </a:lnTo>
                <a:lnTo>
                  <a:pt x="235891" y="223021"/>
                </a:lnTo>
                <a:lnTo>
                  <a:pt x="230701" y="230716"/>
                </a:lnTo>
                <a:lnTo>
                  <a:pt x="223016" y="235915"/>
                </a:lnTo>
                <a:lnTo>
                  <a:pt x="213625" y="237825"/>
                </a:lnTo>
                <a:lnTo>
                  <a:pt x="24172" y="237825"/>
                </a:lnTo>
                <a:lnTo>
                  <a:pt x="14780" y="235915"/>
                </a:lnTo>
                <a:lnTo>
                  <a:pt x="7095" y="230716"/>
                </a:lnTo>
                <a:lnTo>
                  <a:pt x="1905" y="223021"/>
                </a:lnTo>
                <a:lnTo>
                  <a:pt x="0" y="213625"/>
                </a:lnTo>
                <a:lnTo>
                  <a:pt x="0" y="24172"/>
                </a:lnTo>
                <a:lnTo>
                  <a:pt x="1905" y="14780"/>
                </a:lnTo>
                <a:lnTo>
                  <a:pt x="7095" y="7095"/>
                </a:lnTo>
                <a:lnTo>
                  <a:pt x="14780" y="1905"/>
                </a:lnTo>
                <a:lnTo>
                  <a:pt x="24172" y="0"/>
                </a:lnTo>
                <a:close/>
              </a:path>
            </a:pathLst>
          </a:custGeom>
          <a:ln w="22396">
            <a:solidFill>
              <a:srgbClr val="5B79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4" name="object 284"/>
          <p:cNvSpPr/>
          <p:nvPr/>
        </p:nvSpPr>
        <p:spPr>
          <a:xfrm>
            <a:off x="3686568" y="4625360"/>
            <a:ext cx="251746" cy="238125"/>
          </a:xfrm>
          <a:custGeom>
            <a:avLst/>
            <a:gdLst/>
            <a:ahLst/>
            <a:cxnLst/>
            <a:rect l="l" t="t" r="r" b="b"/>
            <a:pathLst>
              <a:path w="238125" h="238125">
                <a:moveTo>
                  <a:pt x="0" y="86493"/>
                </a:moveTo>
                <a:lnTo>
                  <a:pt x="0" y="24180"/>
                </a:lnTo>
                <a:lnTo>
                  <a:pt x="1907" y="14793"/>
                </a:lnTo>
                <a:lnTo>
                  <a:pt x="7103" y="7104"/>
                </a:lnTo>
                <a:lnTo>
                  <a:pt x="14793" y="1908"/>
                </a:lnTo>
                <a:lnTo>
                  <a:pt x="24187" y="0"/>
                </a:lnTo>
                <a:lnTo>
                  <a:pt x="213620" y="0"/>
                </a:lnTo>
                <a:lnTo>
                  <a:pt x="223010" y="1908"/>
                </a:lnTo>
                <a:lnTo>
                  <a:pt x="230701" y="7104"/>
                </a:lnTo>
                <a:lnTo>
                  <a:pt x="235898" y="14793"/>
                </a:lnTo>
                <a:lnTo>
                  <a:pt x="237807" y="24180"/>
                </a:lnTo>
                <a:lnTo>
                  <a:pt x="237807" y="213626"/>
                </a:lnTo>
                <a:lnTo>
                  <a:pt x="235898" y="223016"/>
                </a:lnTo>
                <a:lnTo>
                  <a:pt x="230701" y="230707"/>
                </a:lnTo>
                <a:lnTo>
                  <a:pt x="223010" y="235904"/>
                </a:lnTo>
                <a:lnTo>
                  <a:pt x="213620" y="237813"/>
                </a:lnTo>
                <a:lnTo>
                  <a:pt x="140893" y="237813"/>
                </a:lnTo>
              </a:path>
            </a:pathLst>
          </a:custGeom>
          <a:ln w="22396">
            <a:solidFill>
              <a:srgbClr val="5B79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5" name="object 288"/>
          <p:cNvSpPr/>
          <p:nvPr/>
        </p:nvSpPr>
        <p:spPr>
          <a:xfrm>
            <a:off x="3579669" y="4732866"/>
            <a:ext cx="251746" cy="238125"/>
          </a:xfrm>
          <a:custGeom>
            <a:avLst/>
            <a:gdLst/>
            <a:ahLst/>
            <a:cxnLst/>
            <a:rect l="l" t="t" r="r" b="b"/>
            <a:pathLst>
              <a:path w="238125" h="238125">
                <a:moveTo>
                  <a:pt x="24172" y="0"/>
                </a:moveTo>
                <a:lnTo>
                  <a:pt x="213625" y="0"/>
                </a:lnTo>
                <a:lnTo>
                  <a:pt x="223016" y="1905"/>
                </a:lnTo>
                <a:lnTo>
                  <a:pt x="230701" y="7095"/>
                </a:lnTo>
                <a:lnTo>
                  <a:pt x="235891" y="14780"/>
                </a:lnTo>
                <a:lnTo>
                  <a:pt x="237797" y="24172"/>
                </a:lnTo>
                <a:lnTo>
                  <a:pt x="237797" y="213625"/>
                </a:lnTo>
                <a:lnTo>
                  <a:pt x="235891" y="223021"/>
                </a:lnTo>
                <a:lnTo>
                  <a:pt x="230701" y="230716"/>
                </a:lnTo>
                <a:lnTo>
                  <a:pt x="223016" y="235915"/>
                </a:lnTo>
                <a:lnTo>
                  <a:pt x="213625" y="237825"/>
                </a:lnTo>
                <a:lnTo>
                  <a:pt x="24172" y="237825"/>
                </a:lnTo>
                <a:lnTo>
                  <a:pt x="14780" y="235915"/>
                </a:lnTo>
                <a:lnTo>
                  <a:pt x="7095" y="230716"/>
                </a:lnTo>
                <a:lnTo>
                  <a:pt x="1905" y="223021"/>
                </a:lnTo>
                <a:lnTo>
                  <a:pt x="0" y="213625"/>
                </a:lnTo>
                <a:lnTo>
                  <a:pt x="0" y="24172"/>
                </a:lnTo>
                <a:lnTo>
                  <a:pt x="1905" y="14780"/>
                </a:lnTo>
                <a:lnTo>
                  <a:pt x="7095" y="7095"/>
                </a:lnTo>
                <a:lnTo>
                  <a:pt x="14780" y="1905"/>
                </a:lnTo>
                <a:lnTo>
                  <a:pt x="24172" y="0"/>
                </a:lnTo>
                <a:close/>
              </a:path>
            </a:pathLst>
          </a:custGeom>
          <a:ln w="22396">
            <a:solidFill>
              <a:srgbClr val="5B79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6" name="object 248"/>
          <p:cNvSpPr/>
          <p:nvPr/>
        </p:nvSpPr>
        <p:spPr>
          <a:xfrm>
            <a:off x="5694971" y="4571489"/>
            <a:ext cx="238125" cy="238125"/>
          </a:xfrm>
          <a:custGeom>
            <a:avLst/>
            <a:gdLst/>
            <a:ahLst/>
            <a:cxnLst/>
            <a:rect l="l" t="t" r="r" b="b"/>
            <a:pathLst>
              <a:path w="238125" h="238125">
                <a:moveTo>
                  <a:pt x="0" y="86493"/>
                </a:moveTo>
                <a:lnTo>
                  <a:pt x="0" y="24180"/>
                </a:lnTo>
                <a:lnTo>
                  <a:pt x="1907" y="14793"/>
                </a:lnTo>
                <a:lnTo>
                  <a:pt x="7103" y="7104"/>
                </a:lnTo>
                <a:lnTo>
                  <a:pt x="14793" y="1908"/>
                </a:lnTo>
                <a:lnTo>
                  <a:pt x="24187" y="0"/>
                </a:lnTo>
                <a:lnTo>
                  <a:pt x="213620" y="0"/>
                </a:lnTo>
                <a:lnTo>
                  <a:pt x="223010" y="1908"/>
                </a:lnTo>
                <a:lnTo>
                  <a:pt x="230701" y="7104"/>
                </a:lnTo>
                <a:lnTo>
                  <a:pt x="235898" y="14793"/>
                </a:lnTo>
                <a:lnTo>
                  <a:pt x="237807" y="24180"/>
                </a:lnTo>
                <a:lnTo>
                  <a:pt x="237807" y="213626"/>
                </a:lnTo>
                <a:lnTo>
                  <a:pt x="235898" y="223016"/>
                </a:lnTo>
                <a:lnTo>
                  <a:pt x="230701" y="230707"/>
                </a:lnTo>
                <a:lnTo>
                  <a:pt x="223010" y="235904"/>
                </a:lnTo>
                <a:lnTo>
                  <a:pt x="213620" y="237813"/>
                </a:lnTo>
                <a:lnTo>
                  <a:pt x="140893" y="237813"/>
                </a:lnTo>
              </a:path>
            </a:pathLst>
          </a:custGeom>
          <a:ln w="22396">
            <a:solidFill>
              <a:srgbClr val="5B79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7" name="object 252"/>
          <p:cNvSpPr/>
          <p:nvPr/>
        </p:nvSpPr>
        <p:spPr>
          <a:xfrm>
            <a:off x="5598056" y="4658861"/>
            <a:ext cx="238125" cy="238125"/>
          </a:xfrm>
          <a:custGeom>
            <a:avLst/>
            <a:gdLst/>
            <a:ahLst/>
            <a:cxnLst/>
            <a:rect l="l" t="t" r="r" b="b"/>
            <a:pathLst>
              <a:path w="238125" h="238125">
                <a:moveTo>
                  <a:pt x="24172" y="0"/>
                </a:moveTo>
                <a:lnTo>
                  <a:pt x="213625" y="0"/>
                </a:lnTo>
                <a:lnTo>
                  <a:pt x="223016" y="1909"/>
                </a:lnTo>
                <a:lnTo>
                  <a:pt x="230701" y="7107"/>
                </a:lnTo>
                <a:lnTo>
                  <a:pt x="235891" y="14798"/>
                </a:lnTo>
                <a:lnTo>
                  <a:pt x="237797" y="24186"/>
                </a:lnTo>
                <a:lnTo>
                  <a:pt x="237797" y="213636"/>
                </a:lnTo>
                <a:lnTo>
                  <a:pt x="235891" y="223027"/>
                </a:lnTo>
                <a:lnTo>
                  <a:pt x="230701" y="230716"/>
                </a:lnTo>
                <a:lnTo>
                  <a:pt x="223016" y="235912"/>
                </a:lnTo>
                <a:lnTo>
                  <a:pt x="213625" y="237819"/>
                </a:lnTo>
                <a:lnTo>
                  <a:pt x="24172" y="237819"/>
                </a:lnTo>
                <a:lnTo>
                  <a:pt x="14780" y="235912"/>
                </a:lnTo>
                <a:lnTo>
                  <a:pt x="7095" y="230716"/>
                </a:lnTo>
                <a:lnTo>
                  <a:pt x="1905" y="223027"/>
                </a:lnTo>
                <a:lnTo>
                  <a:pt x="0" y="213636"/>
                </a:lnTo>
                <a:lnTo>
                  <a:pt x="0" y="24186"/>
                </a:lnTo>
                <a:lnTo>
                  <a:pt x="1905" y="14798"/>
                </a:lnTo>
                <a:lnTo>
                  <a:pt x="7095" y="7107"/>
                </a:lnTo>
                <a:lnTo>
                  <a:pt x="14780" y="1909"/>
                </a:lnTo>
                <a:lnTo>
                  <a:pt x="24172" y="0"/>
                </a:lnTo>
                <a:close/>
              </a:path>
            </a:pathLst>
          </a:custGeom>
          <a:ln w="22396">
            <a:solidFill>
              <a:srgbClr val="5B79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8" name="object 248"/>
          <p:cNvSpPr/>
          <p:nvPr/>
        </p:nvSpPr>
        <p:spPr>
          <a:xfrm>
            <a:off x="6151426" y="4521287"/>
            <a:ext cx="238125" cy="238125"/>
          </a:xfrm>
          <a:custGeom>
            <a:avLst/>
            <a:gdLst/>
            <a:ahLst/>
            <a:cxnLst/>
            <a:rect l="l" t="t" r="r" b="b"/>
            <a:pathLst>
              <a:path w="238125" h="238125">
                <a:moveTo>
                  <a:pt x="0" y="86493"/>
                </a:moveTo>
                <a:lnTo>
                  <a:pt x="0" y="24180"/>
                </a:lnTo>
                <a:lnTo>
                  <a:pt x="1907" y="14793"/>
                </a:lnTo>
                <a:lnTo>
                  <a:pt x="7103" y="7104"/>
                </a:lnTo>
                <a:lnTo>
                  <a:pt x="14793" y="1908"/>
                </a:lnTo>
                <a:lnTo>
                  <a:pt x="24187" y="0"/>
                </a:lnTo>
                <a:lnTo>
                  <a:pt x="213620" y="0"/>
                </a:lnTo>
                <a:lnTo>
                  <a:pt x="223010" y="1908"/>
                </a:lnTo>
                <a:lnTo>
                  <a:pt x="230701" y="7104"/>
                </a:lnTo>
                <a:lnTo>
                  <a:pt x="235898" y="14793"/>
                </a:lnTo>
                <a:lnTo>
                  <a:pt x="237807" y="24180"/>
                </a:lnTo>
                <a:lnTo>
                  <a:pt x="237807" y="213626"/>
                </a:lnTo>
                <a:lnTo>
                  <a:pt x="235898" y="223016"/>
                </a:lnTo>
                <a:lnTo>
                  <a:pt x="230701" y="230707"/>
                </a:lnTo>
                <a:lnTo>
                  <a:pt x="223010" y="235904"/>
                </a:lnTo>
                <a:lnTo>
                  <a:pt x="213620" y="237813"/>
                </a:lnTo>
                <a:lnTo>
                  <a:pt x="140893" y="237813"/>
                </a:lnTo>
              </a:path>
            </a:pathLst>
          </a:custGeom>
          <a:ln w="22396">
            <a:solidFill>
              <a:srgbClr val="5B79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9" name="object 252"/>
          <p:cNvSpPr/>
          <p:nvPr/>
        </p:nvSpPr>
        <p:spPr>
          <a:xfrm>
            <a:off x="6054511" y="4608659"/>
            <a:ext cx="238125" cy="238125"/>
          </a:xfrm>
          <a:custGeom>
            <a:avLst/>
            <a:gdLst/>
            <a:ahLst/>
            <a:cxnLst/>
            <a:rect l="l" t="t" r="r" b="b"/>
            <a:pathLst>
              <a:path w="238125" h="238125">
                <a:moveTo>
                  <a:pt x="24172" y="0"/>
                </a:moveTo>
                <a:lnTo>
                  <a:pt x="213625" y="0"/>
                </a:lnTo>
                <a:lnTo>
                  <a:pt x="223016" y="1909"/>
                </a:lnTo>
                <a:lnTo>
                  <a:pt x="230701" y="7107"/>
                </a:lnTo>
                <a:lnTo>
                  <a:pt x="235891" y="14798"/>
                </a:lnTo>
                <a:lnTo>
                  <a:pt x="237797" y="24186"/>
                </a:lnTo>
                <a:lnTo>
                  <a:pt x="237797" y="213636"/>
                </a:lnTo>
                <a:lnTo>
                  <a:pt x="235891" y="223027"/>
                </a:lnTo>
                <a:lnTo>
                  <a:pt x="230701" y="230716"/>
                </a:lnTo>
                <a:lnTo>
                  <a:pt x="223016" y="235912"/>
                </a:lnTo>
                <a:lnTo>
                  <a:pt x="213625" y="237819"/>
                </a:lnTo>
                <a:lnTo>
                  <a:pt x="24172" y="237819"/>
                </a:lnTo>
                <a:lnTo>
                  <a:pt x="14780" y="235912"/>
                </a:lnTo>
                <a:lnTo>
                  <a:pt x="7095" y="230716"/>
                </a:lnTo>
                <a:lnTo>
                  <a:pt x="1905" y="223027"/>
                </a:lnTo>
                <a:lnTo>
                  <a:pt x="0" y="213636"/>
                </a:lnTo>
                <a:lnTo>
                  <a:pt x="0" y="24186"/>
                </a:lnTo>
                <a:lnTo>
                  <a:pt x="1905" y="14798"/>
                </a:lnTo>
                <a:lnTo>
                  <a:pt x="7095" y="7107"/>
                </a:lnTo>
                <a:lnTo>
                  <a:pt x="14780" y="1909"/>
                </a:lnTo>
                <a:lnTo>
                  <a:pt x="24172" y="0"/>
                </a:lnTo>
                <a:close/>
              </a:path>
            </a:pathLst>
          </a:custGeom>
          <a:ln w="22396">
            <a:solidFill>
              <a:srgbClr val="5B79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0" name="object 182"/>
          <p:cNvSpPr/>
          <p:nvPr/>
        </p:nvSpPr>
        <p:spPr>
          <a:xfrm>
            <a:off x="3709347" y="5085608"/>
            <a:ext cx="238125" cy="238125"/>
          </a:xfrm>
          <a:custGeom>
            <a:avLst/>
            <a:gdLst/>
            <a:ahLst/>
            <a:cxnLst/>
            <a:rect l="l" t="t" r="r" b="b"/>
            <a:pathLst>
              <a:path w="238125" h="238125">
                <a:moveTo>
                  <a:pt x="0" y="86487"/>
                </a:moveTo>
                <a:lnTo>
                  <a:pt x="0" y="24174"/>
                </a:lnTo>
                <a:lnTo>
                  <a:pt x="1907" y="14788"/>
                </a:lnTo>
                <a:lnTo>
                  <a:pt x="7102" y="7101"/>
                </a:lnTo>
                <a:lnTo>
                  <a:pt x="14791" y="1907"/>
                </a:lnTo>
                <a:lnTo>
                  <a:pt x="24180" y="0"/>
                </a:lnTo>
                <a:lnTo>
                  <a:pt x="213614" y="0"/>
                </a:lnTo>
                <a:lnTo>
                  <a:pt x="223007" y="1907"/>
                </a:lnTo>
                <a:lnTo>
                  <a:pt x="230697" y="7101"/>
                </a:lnTo>
                <a:lnTo>
                  <a:pt x="235893" y="14788"/>
                </a:lnTo>
                <a:lnTo>
                  <a:pt x="237801" y="24174"/>
                </a:lnTo>
                <a:lnTo>
                  <a:pt x="237801" y="213620"/>
                </a:lnTo>
                <a:lnTo>
                  <a:pt x="235893" y="223009"/>
                </a:lnTo>
                <a:lnTo>
                  <a:pt x="230697" y="230698"/>
                </a:lnTo>
                <a:lnTo>
                  <a:pt x="223007" y="235893"/>
                </a:lnTo>
                <a:lnTo>
                  <a:pt x="213614" y="237801"/>
                </a:lnTo>
                <a:lnTo>
                  <a:pt x="140887" y="237801"/>
                </a:lnTo>
              </a:path>
            </a:pathLst>
          </a:custGeom>
          <a:ln w="22396">
            <a:solidFill>
              <a:srgbClr val="5B79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1" name="object 186"/>
          <p:cNvSpPr/>
          <p:nvPr/>
        </p:nvSpPr>
        <p:spPr>
          <a:xfrm>
            <a:off x="3612375" y="5172991"/>
            <a:ext cx="238125" cy="238125"/>
          </a:xfrm>
          <a:custGeom>
            <a:avLst/>
            <a:gdLst/>
            <a:ahLst/>
            <a:cxnLst/>
            <a:rect l="l" t="t" r="r" b="b"/>
            <a:pathLst>
              <a:path w="238125" h="238125">
                <a:moveTo>
                  <a:pt x="24172" y="0"/>
                </a:moveTo>
                <a:lnTo>
                  <a:pt x="213625" y="0"/>
                </a:lnTo>
                <a:lnTo>
                  <a:pt x="223021" y="1907"/>
                </a:lnTo>
                <a:lnTo>
                  <a:pt x="230716" y="7101"/>
                </a:lnTo>
                <a:lnTo>
                  <a:pt x="235915" y="14790"/>
                </a:lnTo>
                <a:lnTo>
                  <a:pt x="237825" y="24180"/>
                </a:lnTo>
                <a:lnTo>
                  <a:pt x="237825" y="213630"/>
                </a:lnTo>
                <a:lnTo>
                  <a:pt x="235915" y="223021"/>
                </a:lnTo>
                <a:lnTo>
                  <a:pt x="230716" y="230709"/>
                </a:lnTo>
                <a:lnTo>
                  <a:pt x="223021" y="235903"/>
                </a:lnTo>
                <a:lnTo>
                  <a:pt x="213625" y="237811"/>
                </a:lnTo>
                <a:lnTo>
                  <a:pt x="24172" y="237811"/>
                </a:lnTo>
                <a:lnTo>
                  <a:pt x="14792" y="235903"/>
                </a:lnTo>
                <a:lnTo>
                  <a:pt x="7105" y="230709"/>
                </a:lnTo>
                <a:lnTo>
                  <a:pt x="1909" y="223021"/>
                </a:lnTo>
                <a:lnTo>
                  <a:pt x="0" y="213630"/>
                </a:lnTo>
                <a:lnTo>
                  <a:pt x="0" y="24180"/>
                </a:lnTo>
                <a:lnTo>
                  <a:pt x="1909" y="14790"/>
                </a:lnTo>
                <a:lnTo>
                  <a:pt x="7105" y="7101"/>
                </a:lnTo>
                <a:lnTo>
                  <a:pt x="14792" y="1907"/>
                </a:lnTo>
                <a:lnTo>
                  <a:pt x="24172" y="0"/>
                </a:lnTo>
                <a:close/>
              </a:path>
            </a:pathLst>
          </a:custGeom>
          <a:ln w="22396">
            <a:solidFill>
              <a:srgbClr val="5B79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2" name="object 164"/>
          <p:cNvSpPr/>
          <p:nvPr/>
        </p:nvSpPr>
        <p:spPr>
          <a:xfrm>
            <a:off x="2230250" y="5500197"/>
            <a:ext cx="238125" cy="249898"/>
          </a:xfrm>
          <a:custGeom>
            <a:avLst/>
            <a:gdLst/>
            <a:ahLst/>
            <a:cxnLst/>
            <a:rect l="l" t="t" r="r" b="b"/>
            <a:pathLst>
              <a:path w="238125" h="238125">
                <a:moveTo>
                  <a:pt x="0" y="86487"/>
                </a:moveTo>
                <a:lnTo>
                  <a:pt x="0" y="24180"/>
                </a:lnTo>
                <a:lnTo>
                  <a:pt x="1908" y="14791"/>
                </a:lnTo>
                <a:lnTo>
                  <a:pt x="7105" y="7102"/>
                </a:lnTo>
                <a:lnTo>
                  <a:pt x="14796" y="1907"/>
                </a:lnTo>
                <a:lnTo>
                  <a:pt x="24187" y="0"/>
                </a:lnTo>
                <a:lnTo>
                  <a:pt x="213626" y="0"/>
                </a:lnTo>
                <a:lnTo>
                  <a:pt x="223015" y="1907"/>
                </a:lnTo>
                <a:lnTo>
                  <a:pt x="230704" y="7102"/>
                </a:lnTo>
                <a:lnTo>
                  <a:pt x="235899" y="14791"/>
                </a:lnTo>
                <a:lnTo>
                  <a:pt x="237807" y="24180"/>
                </a:lnTo>
                <a:lnTo>
                  <a:pt x="237807" y="213620"/>
                </a:lnTo>
                <a:lnTo>
                  <a:pt x="235899" y="223013"/>
                </a:lnTo>
                <a:lnTo>
                  <a:pt x="230704" y="230703"/>
                </a:lnTo>
                <a:lnTo>
                  <a:pt x="223015" y="235899"/>
                </a:lnTo>
                <a:lnTo>
                  <a:pt x="213626" y="237807"/>
                </a:lnTo>
                <a:lnTo>
                  <a:pt x="140893" y="237807"/>
                </a:lnTo>
              </a:path>
            </a:pathLst>
          </a:custGeom>
          <a:ln w="22396">
            <a:solidFill>
              <a:srgbClr val="5B79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3" name="object 168"/>
          <p:cNvSpPr/>
          <p:nvPr/>
        </p:nvSpPr>
        <p:spPr>
          <a:xfrm>
            <a:off x="2133250" y="5587592"/>
            <a:ext cx="238125" cy="238125"/>
          </a:xfrm>
          <a:custGeom>
            <a:avLst/>
            <a:gdLst/>
            <a:ahLst/>
            <a:cxnLst/>
            <a:rect l="l" t="t" r="r" b="b"/>
            <a:pathLst>
              <a:path w="238125" h="238125">
                <a:moveTo>
                  <a:pt x="24180" y="0"/>
                </a:moveTo>
                <a:lnTo>
                  <a:pt x="213630" y="0"/>
                </a:lnTo>
                <a:lnTo>
                  <a:pt x="223021" y="1907"/>
                </a:lnTo>
                <a:lnTo>
                  <a:pt x="230711" y="7103"/>
                </a:lnTo>
                <a:lnTo>
                  <a:pt x="235906" y="14792"/>
                </a:lnTo>
                <a:lnTo>
                  <a:pt x="237814" y="24183"/>
                </a:lnTo>
                <a:lnTo>
                  <a:pt x="237814" y="213633"/>
                </a:lnTo>
                <a:lnTo>
                  <a:pt x="235906" y="223022"/>
                </a:lnTo>
                <a:lnTo>
                  <a:pt x="230711" y="230711"/>
                </a:lnTo>
                <a:lnTo>
                  <a:pt x="223021" y="235906"/>
                </a:lnTo>
                <a:lnTo>
                  <a:pt x="213630" y="237814"/>
                </a:lnTo>
                <a:lnTo>
                  <a:pt x="24180" y="237814"/>
                </a:lnTo>
                <a:lnTo>
                  <a:pt x="14791" y="235906"/>
                </a:lnTo>
                <a:lnTo>
                  <a:pt x="7102" y="230711"/>
                </a:lnTo>
                <a:lnTo>
                  <a:pt x="1907" y="223022"/>
                </a:lnTo>
                <a:lnTo>
                  <a:pt x="0" y="213633"/>
                </a:lnTo>
                <a:lnTo>
                  <a:pt x="0" y="24183"/>
                </a:lnTo>
                <a:lnTo>
                  <a:pt x="1907" y="14792"/>
                </a:lnTo>
                <a:lnTo>
                  <a:pt x="7102" y="7103"/>
                </a:lnTo>
                <a:lnTo>
                  <a:pt x="14791" y="1907"/>
                </a:lnTo>
                <a:lnTo>
                  <a:pt x="24180" y="0"/>
                </a:lnTo>
                <a:close/>
              </a:path>
            </a:pathLst>
          </a:custGeom>
          <a:ln w="22396">
            <a:solidFill>
              <a:srgbClr val="5B79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4" name="object 164"/>
          <p:cNvSpPr/>
          <p:nvPr/>
        </p:nvSpPr>
        <p:spPr>
          <a:xfrm>
            <a:off x="2740339" y="5495421"/>
            <a:ext cx="238125" cy="249898"/>
          </a:xfrm>
          <a:custGeom>
            <a:avLst/>
            <a:gdLst/>
            <a:ahLst/>
            <a:cxnLst/>
            <a:rect l="l" t="t" r="r" b="b"/>
            <a:pathLst>
              <a:path w="238125" h="238125">
                <a:moveTo>
                  <a:pt x="0" y="86487"/>
                </a:moveTo>
                <a:lnTo>
                  <a:pt x="0" y="24180"/>
                </a:lnTo>
                <a:lnTo>
                  <a:pt x="1908" y="14791"/>
                </a:lnTo>
                <a:lnTo>
                  <a:pt x="7105" y="7102"/>
                </a:lnTo>
                <a:lnTo>
                  <a:pt x="14796" y="1907"/>
                </a:lnTo>
                <a:lnTo>
                  <a:pt x="24187" y="0"/>
                </a:lnTo>
                <a:lnTo>
                  <a:pt x="213626" y="0"/>
                </a:lnTo>
                <a:lnTo>
                  <a:pt x="223015" y="1907"/>
                </a:lnTo>
                <a:lnTo>
                  <a:pt x="230704" y="7102"/>
                </a:lnTo>
                <a:lnTo>
                  <a:pt x="235899" y="14791"/>
                </a:lnTo>
                <a:lnTo>
                  <a:pt x="237807" y="24180"/>
                </a:lnTo>
                <a:lnTo>
                  <a:pt x="237807" y="213620"/>
                </a:lnTo>
                <a:lnTo>
                  <a:pt x="235899" y="223013"/>
                </a:lnTo>
                <a:lnTo>
                  <a:pt x="230704" y="230703"/>
                </a:lnTo>
                <a:lnTo>
                  <a:pt x="223015" y="235899"/>
                </a:lnTo>
                <a:lnTo>
                  <a:pt x="213626" y="237807"/>
                </a:lnTo>
                <a:lnTo>
                  <a:pt x="140893" y="237807"/>
                </a:lnTo>
              </a:path>
            </a:pathLst>
          </a:custGeom>
          <a:ln w="22396">
            <a:solidFill>
              <a:srgbClr val="5B79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5" name="object 168"/>
          <p:cNvSpPr/>
          <p:nvPr/>
        </p:nvSpPr>
        <p:spPr>
          <a:xfrm>
            <a:off x="2643339" y="5582816"/>
            <a:ext cx="238125" cy="238125"/>
          </a:xfrm>
          <a:custGeom>
            <a:avLst/>
            <a:gdLst/>
            <a:ahLst/>
            <a:cxnLst/>
            <a:rect l="l" t="t" r="r" b="b"/>
            <a:pathLst>
              <a:path w="238125" h="238125">
                <a:moveTo>
                  <a:pt x="24180" y="0"/>
                </a:moveTo>
                <a:lnTo>
                  <a:pt x="213630" y="0"/>
                </a:lnTo>
                <a:lnTo>
                  <a:pt x="223021" y="1907"/>
                </a:lnTo>
                <a:lnTo>
                  <a:pt x="230711" y="7103"/>
                </a:lnTo>
                <a:lnTo>
                  <a:pt x="235906" y="14792"/>
                </a:lnTo>
                <a:lnTo>
                  <a:pt x="237814" y="24183"/>
                </a:lnTo>
                <a:lnTo>
                  <a:pt x="237814" y="213633"/>
                </a:lnTo>
                <a:lnTo>
                  <a:pt x="235906" y="223022"/>
                </a:lnTo>
                <a:lnTo>
                  <a:pt x="230711" y="230711"/>
                </a:lnTo>
                <a:lnTo>
                  <a:pt x="223021" y="235906"/>
                </a:lnTo>
                <a:lnTo>
                  <a:pt x="213630" y="237814"/>
                </a:lnTo>
                <a:lnTo>
                  <a:pt x="24180" y="237814"/>
                </a:lnTo>
                <a:lnTo>
                  <a:pt x="14791" y="235906"/>
                </a:lnTo>
                <a:lnTo>
                  <a:pt x="7102" y="230711"/>
                </a:lnTo>
                <a:lnTo>
                  <a:pt x="1907" y="223022"/>
                </a:lnTo>
                <a:lnTo>
                  <a:pt x="0" y="213633"/>
                </a:lnTo>
                <a:lnTo>
                  <a:pt x="0" y="24183"/>
                </a:lnTo>
                <a:lnTo>
                  <a:pt x="1907" y="14792"/>
                </a:lnTo>
                <a:lnTo>
                  <a:pt x="7102" y="7103"/>
                </a:lnTo>
                <a:lnTo>
                  <a:pt x="14791" y="1907"/>
                </a:lnTo>
                <a:lnTo>
                  <a:pt x="24180" y="0"/>
                </a:lnTo>
                <a:close/>
              </a:path>
            </a:pathLst>
          </a:custGeom>
          <a:ln w="22396">
            <a:solidFill>
              <a:srgbClr val="5B79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6" name="object 164"/>
          <p:cNvSpPr/>
          <p:nvPr/>
        </p:nvSpPr>
        <p:spPr>
          <a:xfrm>
            <a:off x="3202861" y="5487419"/>
            <a:ext cx="238125" cy="249898"/>
          </a:xfrm>
          <a:custGeom>
            <a:avLst/>
            <a:gdLst/>
            <a:ahLst/>
            <a:cxnLst/>
            <a:rect l="l" t="t" r="r" b="b"/>
            <a:pathLst>
              <a:path w="238125" h="238125">
                <a:moveTo>
                  <a:pt x="0" y="86487"/>
                </a:moveTo>
                <a:lnTo>
                  <a:pt x="0" y="24180"/>
                </a:lnTo>
                <a:lnTo>
                  <a:pt x="1908" y="14791"/>
                </a:lnTo>
                <a:lnTo>
                  <a:pt x="7105" y="7102"/>
                </a:lnTo>
                <a:lnTo>
                  <a:pt x="14796" y="1907"/>
                </a:lnTo>
                <a:lnTo>
                  <a:pt x="24187" y="0"/>
                </a:lnTo>
                <a:lnTo>
                  <a:pt x="213626" y="0"/>
                </a:lnTo>
                <a:lnTo>
                  <a:pt x="223015" y="1907"/>
                </a:lnTo>
                <a:lnTo>
                  <a:pt x="230704" y="7102"/>
                </a:lnTo>
                <a:lnTo>
                  <a:pt x="235899" y="14791"/>
                </a:lnTo>
                <a:lnTo>
                  <a:pt x="237807" y="24180"/>
                </a:lnTo>
                <a:lnTo>
                  <a:pt x="237807" y="213620"/>
                </a:lnTo>
                <a:lnTo>
                  <a:pt x="235899" y="223013"/>
                </a:lnTo>
                <a:lnTo>
                  <a:pt x="230704" y="230703"/>
                </a:lnTo>
                <a:lnTo>
                  <a:pt x="223015" y="235899"/>
                </a:lnTo>
                <a:lnTo>
                  <a:pt x="213626" y="237807"/>
                </a:lnTo>
                <a:lnTo>
                  <a:pt x="140893" y="237807"/>
                </a:lnTo>
              </a:path>
            </a:pathLst>
          </a:custGeom>
          <a:ln w="22396">
            <a:solidFill>
              <a:srgbClr val="5B79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7" name="object 168"/>
          <p:cNvSpPr/>
          <p:nvPr/>
        </p:nvSpPr>
        <p:spPr>
          <a:xfrm>
            <a:off x="3105861" y="5574814"/>
            <a:ext cx="238125" cy="238125"/>
          </a:xfrm>
          <a:custGeom>
            <a:avLst/>
            <a:gdLst/>
            <a:ahLst/>
            <a:cxnLst/>
            <a:rect l="l" t="t" r="r" b="b"/>
            <a:pathLst>
              <a:path w="238125" h="238125">
                <a:moveTo>
                  <a:pt x="24180" y="0"/>
                </a:moveTo>
                <a:lnTo>
                  <a:pt x="213630" y="0"/>
                </a:lnTo>
                <a:lnTo>
                  <a:pt x="223021" y="1907"/>
                </a:lnTo>
                <a:lnTo>
                  <a:pt x="230711" y="7103"/>
                </a:lnTo>
                <a:lnTo>
                  <a:pt x="235906" y="14792"/>
                </a:lnTo>
                <a:lnTo>
                  <a:pt x="237814" y="24183"/>
                </a:lnTo>
                <a:lnTo>
                  <a:pt x="237814" y="213633"/>
                </a:lnTo>
                <a:lnTo>
                  <a:pt x="235906" y="223022"/>
                </a:lnTo>
                <a:lnTo>
                  <a:pt x="230711" y="230711"/>
                </a:lnTo>
                <a:lnTo>
                  <a:pt x="223021" y="235906"/>
                </a:lnTo>
                <a:lnTo>
                  <a:pt x="213630" y="237814"/>
                </a:lnTo>
                <a:lnTo>
                  <a:pt x="24180" y="237814"/>
                </a:lnTo>
                <a:lnTo>
                  <a:pt x="14791" y="235906"/>
                </a:lnTo>
                <a:lnTo>
                  <a:pt x="7102" y="230711"/>
                </a:lnTo>
                <a:lnTo>
                  <a:pt x="1907" y="223022"/>
                </a:lnTo>
                <a:lnTo>
                  <a:pt x="0" y="213633"/>
                </a:lnTo>
                <a:lnTo>
                  <a:pt x="0" y="24183"/>
                </a:lnTo>
                <a:lnTo>
                  <a:pt x="1907" y="14792"/>
                </a:lnTo>
                <a:lnTo>
                  <a:pt x="7102" y="7103"/>
                </a:lnTo>
                <a:lnTo>
                  <a:pt x="14791" y="1907"/>
                </a:lnTo>
                <a:lnTo>
                  <a:pt x="24180" y="0"/>
                </a:lnTo>
                <a:close/>
              </a:path>
            </a:pathLst>
          </a:custGeom>
          <a:ln w="22396">
            <a:solidFill>
              <a:srgbClr val="5B79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8" name="object 164"/>
          <p:cNvSpPr/>
          <p:nvPr/>
        </p:nvSpPr>
        <p:spPr>
          <a:xfrm>
            <a:off x="3718647" y="5476837"/>
            <a:ext cx="238125" cy="249898"/>
          </a:xfrm>
          <a:custGeom>
            <a:avLst/>
            <a:gdLst/>
            <a:ahLst/>
            <a:cxnLst/>
            <a:rect l="l" t="t" r="r" b="b"/>
            <a:pathLst>
              <a:path w="238125" h="238125">
                <a:moveTo>
                  <a:pt x="0" y="86487"/>
                </a:moveTo>
                <a:lnTo>
                  <a:pt x="0" y="24180"/>
                </a:lnTo>
                <a:lnTo>
                  <a:pt x="1908" y="14791"/>
                </a:lnTo>
                <a:lnTo>
                  <a:pt x="7105" y="7102"/>
                </a:lnTo>
                <a:lnTo>
                  <a:pt x="14796" y="1907"/>
                </a:lnTo>
                <a:lnTo>
                  <a:pt x="24187" y="0"/>
                </a:lnTo>
                <a:lnTo>
                  <a:pt x="213626" y="0"/>
                </a:lnTo>
                <a:lnTo>
                  <a:pt x="223015" y="1907"/>
                </a:lnTo>
                <a:lnTo>
                  <a:pt x="230704" y="7102"/>
                </a:lnTo>
                <a:lnTo>
                  <a:pt x="235899" y="14791"/>
                </a:lnTo>
                <a:lnTo>
                  <a:pt x="237807" y="24180"/>
                </a:lnTo>
                <a:lnTo>
                  <a:pt x="237807" y="213620"/>
                </a:lnTo>
                <a:lnTo>
                  <a:pt x="235899" y="223013"/>
                </a:lnTo>
                <a:lnTo>
                  <a:pt x="230704" y="230703"/>
                </a:lnTo>
                <a:lnTo>
                  <a:pt x="223015" y="235899"/>
                </a:lnTo>
                <a:lnTo>
                  <a:pt x="213626" y="237807"/>
                </a:lnTo>
                <a:lnTo>
                  <a:pt x="140893" y="237807"/>
                </a:lnTo>
              </a:path>
            </a:pathLst>
          </a:custGeom>
          <a:ln w="22396">
            <a:solidFill>
              <a:srgbClr val="5B79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9" name="object 168"/>
          <p:cNvSpPr/>
          <p:nvPr/>
        </p:nvSpPr>
        <p:spPr>
          <a:xfrm>
            <a:off x="3621647" y="5564232"/>
            <a:ext cx="238125" cy="238125"/>
          </a:xfrm>
          <a:custGeom>
            <a:avLst/>
            <a:gdLst/>
            <a:ahLst/>
            <a:cxnLst/>
            <a:rect l="l" t="t" r="r" b="b"/>
            <a:pathLst>
              <a:path w="238125" h="238125">
                <a:moveTo>
                  <a:pt x="24180" y="0"/>
                </a:moveTo>
                <a:lnTo>
                  <a:pt x="213630" y="0"/>
                </a:lnTo>
                <a:lnTo>
                  <a:pt x="223021" y="1907"/>
                </a:lnTo>
                <a:lnTo>
                  <a:pt x="230711" y="7103"/>
                </a:lnTo>
                <a:lnTo>
                  <a:pt x="235906" y="14792"/>
                </a:lnTo>
                <a:lnTo>
                  <a:pt x="237814" y="24183"/>
                </a:lnTo>
                <a:lnTo>
                  <a:pt x="237814" y="213633"/>
                </a:lnTo>
                <a:lnTo>
                  <a:pt x="235906" y="223022"/>
                </a:lnTo>
                <a:lnTo>
                  <a:pt x="230711" y="230711"/>
                </a:lnTo>
                <a:lnTo>
                  <a:pt x="223021" y="235906"/>
                </a:lnTo>
                <a:lnTo>
                  <a:pt x="213630" y="237814"/>
                </a:lnTo>
                <a:lnTo>
                  <a:pt x="24180" y="237814"/>
                </a:lnTo>
                <a:lnTo>
                  <a:pt x="14791" y="235906"/>
                </a:lnTo>
                <a:lnTo>
                  <a:pt x="7102" y="230711"/>
                </a:lnTo>
                <a:lnTo>
                  <a:pt x="1907" y="223022"/>
                </a:lnTo>
                <a:lnTo>
                  <a:pt x="0" y="213633"/>
                </a:lnTo>
                <a:lnTo>
                  <a:pt x="0" y="24183"/>
                </a:lnTo>
                <a:lnTo>
                  <a:pt x="1907" y="14792"/>
                </a:lnTo>
                <a:lnTo>
                  <a:pt x="7102" y="7103"/>
                </a:lnTo>
                <a:lnTo>
                  <a:pt x="14791" y="1907"/>
                </a:lnTo>
                <a:lnTo>
                  <a:pt x="24180" y="0"/>
                </a:lnTo>
                <a:close/>
              </a:path>
            </a:pathLst>
          </a:custGeom>
          <a:ln w="22396">
            <a:solidFill>
              <a:srgbClr val="5B79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0" name="object 164"/>
          <p:cNvSpPr/>
          <p:nvPr/>
        </p:nvSpPr>
        <p:spPr>
          <a:xfrm>
            <a:off x="4160724" y="5476837"/>
            <a:ext cx="238125" cy="249898"/>
          </a:xfrm>
          <a:custGeom>
            <a:avLst/>
            <a:gdLst/>
            <a:ahLst/>
            <a:cxnLst/>
            <a:rect l="l" t="t" r="r" b="b"/>
            <a:pathLst>
              <a:path w="238125" h="238125">
                <a:moveTo>
                  <a:pt x="0" y="86487"/>
                </a:moveTo>
                <a:lnTo>
                  <a:pt x="0" y="24180"/>
                </a:lnTo>
                <a:lnTo>
                  <a:pt x="1908" y="14791"/>
                </a:lnTo>
                <a:lnTo>
                  <a:pt x="7105" y="7102"/>
                </a:lnTo>
                <a:lnTo>
                  <a:pt x="14796" y="1907"/>
                </a:lnTo>
                <a:lnTo>
                  <a:pt x="24187" y="0"/>
                </a:lnTo>
                <a:lnTo>
                  <a:pt x="213626" y="0"/>
                </a:lnTo>
                <a:lnTo>
                  <a:pt x="223015" y="1907"/>
                </a:lnTo>
                <a:lnTo>
                  <a:pt x="230704" y="7102"/>
                </a:lnTo>
                <a:lnTo>
                  <a:pt x="235899" y="14791"/>
                </a:lnTo>
                <a:lnTo>
                  <a:pt x="237807" y="24180"/>
                </a:lnTo>
                <a:lnTo>
                  <a:pt x="237807" y="213620"/>
                </a:lnTo>
                <a:lnTo>
                  <a:pt x="235899" y="223013"/>
                </a:lnTo>
                <a:lnTo>
                  <a:pt x="230704" y="230703"/>
                </a:lnTo>
                <a:lnTo>
                  <a:pt x="223015" y="235899"/>
                </a:lnTo>
                <a:lnTo>
                  <a:pt x="213626" y="237807"/>
                </a:lnTo>
                <a:lnTo>
                  <a:pt x="140893" y="237807"/>
                </a:lnTo>
              </a:path>
            </a:pathLst>
          </a:custGeom>
          <a:ln w="22396">
            <a:solidFill>
              <a:srgbClr val="5B79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1" name="object 168"/>
          <p:cNvSpPr/>
          <p:nvPr/>
        </p:nvSpPr>
        <p:spPr>
          <a:xfrm>
            <a:off x="4063724" y="5564232"/>
            <a:ext cx="238125" cy="238125"/>
          </a:xfrm>
          <a:custGeom>
            <a:avLst/>
            <a:gdLst/>
            <a:ahLst/>
            <a:cxnLst/>
            <a:rect l="l" t="t" r="r" b="b"/>
            <a:pathLst>
              <a:path w="238125" h="238125">
                <a:moveTo>
                  <a:pt x="24180" y="0"/>
                </a:moveTo>
                <a:lnTo>
                  <a:pt x="213630" y="0"/>
                </a:lnTo>
                <a:lnTo>
                  <a:pt x="223021" y="1907"/>
                </a:lnTo>
                <a:lnTo>
                  <a:pt x="230711" y="7103"/>
                </a:lnTo>
                <a:lnTo>
                  <a:pt x="235906" y="14792"/>
                </a:lnTo>
                <a:lnTo>
                  <a:pt x="237814" y="24183"/>
                </a:lnTo>
                <a:lnTo>
                  <a:pt x="237814" y="213633"/>
                </a:lnTo>
                <a:lnTo>
                  <a:pt x="235906" y="223022"/>
                </a:lnTo>
                <a:lnTo>
                  <a:pt x="230711" y="230711"/>
                </a:lnTo>
                <a:lnTo>
                  <a:pt x="223021" y="235906"/>
                </a:lnTo>
                <a:lnTo>
                  <a:pt x="213630" y="237814"/>
                </a:lnTo>
                <a:lnTo>
                  <a:pt x="24180" y="237814"/>
                </a:lnTo>
                <a:lnTo>
                  <a:pt x="14791" y="235906"/>
                </a:lnTo>
                <a:lnTo>
                  <a:pt x="7102" y="230711"/>
                </a:lnTo>
                <a:lnTo>
                  <a:pt x="1907" y="223022"/>
                </a:lnTo>
                <a:lnTo>
                  <a:pt x="0" y="213633"/>
                </a:lnTo>
                <a:lnTo>
                  <a:pt x="0" y="24183"/>
                </a:lnTo>
                <a:lnTo>
                  <a:pt x="1907" y="14792"/>
                </a:lnTo>
                <a:lnTo>
                  <a:pt x="7102" y="7103"/>
                </a:lnTo>
                <a:lnTo>
                  <a:pt x="14791" y="1907"/>
                </a:lnTo>
                <a:lnTo>
                  <a:pt x="24180" y="0"/>
                </a:lnTo>
                <a:close/>
              </a:path>
            </a:pathLst>
          </a:custGeom>
          <a:ln w="22396">
            <a:solidFill>
              <a:srgbClr val="5B79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2" name="object 164"/>
          <p:cNvSpPr/>
          <p:nvPr/>
        </p:nvSpPr>
        <p:spPr>
          <a:xfrm>
            <a:off x="4634707" y="5459459"/>
            <a:ext cx="238125" cy="249898"/>
          </a:xfrm>
          <a:custGeom>
            <a:avLst/>
            <a:gdLst/>
            <a:ahLst/>
            <a:cxnLst/>
            <a:rect l="l" t="t" r="r" b="b"/>
            <a:pathLst>
              <a:path w="238125" h="238125">
                <a:moveTo>
                  <a:pt x="0" y="86487"/>
                </a:moveTo>
                <a:lnTo>
                  <a:pt x="0" y="24180"/>
                </a:lnTo>
                <a:lnTo>
                  <a:pt x="1908" y="14791"/>
                </a:lnTo>
                <a:lnTo>
                  <a:pt x="7105" y="7102"/>
                </a:lnTo>
                <a:lnTo>
                  <a:pt x="14796" y="1907"/>
                </a:lnTo>
                <a:lnTo>
                  <a:pt x="24187" y="0"/>
                </a:lnTo>
                <a:lnTo>
                  <a:pt x="213626" y="0"/>
                </a:lnTo>
                <a:lnTo>
                  <a:pt x="223015" y="1907"/>
                </a:lnTo>
                <a:lnTo>
                  <a:pt x="230704" y="7102"/>
                </a:lnTo>
                <a:lnTo>
                  <a:pt x="235899" y="14791"/>
                </a:lnTo>
                <a:lnTo>
                  <a:pt x="237807" y="24180"/>
                </a:lnTo>
                <a:lnTo>
                  <a:pt x="237807" y="213620"/>
                </a:lnTo>
                <a:lnTo>
                  <a:pt x="235899" y="223013"/>
                </a:lnTo>
                <a:lnTo>
                  <a:pt x="230704" y="230703"/>
                </a:lnTo>
                <a:lnTo>
                  <a:pt x="223015" y="235899"/>
                </a:lnTo>
                <a:lnTo>
                  <a:pt x="213626" y="237807"/>
                </a:lnTo>
                <a:lnTo>
                  <a:pt x="140893" y="237807"/>
                </a:lnTo>
              </a:path>
            </a:pathLst>
          </a:custGeom>
          <a:ln w="22396">
            <a:solidFill>
              <a:srgbClr val="5B79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3" name="object 168"/>
          <p:cNvSpPr/>
          <p:nvPr/>
        </p:nvSpPr>
        <p:spPr>
          <a:xfrm>
            <a:off x="4537707" y="5546854"/>
            <a:ext cx="238125" cy="238125"/>
          </a:xfrm>
          <a:custGeom>
            <a:avLst/>
            <a:gdLst/>
            <a:ahLst/>
            <a:cxnLst/>
            <a:rect l="l" t="t" r="r" b="b"/>
            <a:pathLst>
              <a:path w="238125" h="238125">
                <a:moveTo>
                  <a:pt x="24180" y="0"/>
                </a:moveTo>
                <a:lnTo>
                  <a:pt x="213630" y="0"/>
                </a:lnTo>
                <a:lnTo>
                  <a:pt x="223021" y="1907"/>
                </a:lnTo>
                <a:lnTo>
                  <a:pt x="230711" y="7103"/>
                </a:lnTo>
                <a:lnTo>
                  <a:pt x="235906" y="14792"/>
                </a:lnTo>
                <a:lnTo>
                  <a:pt x="237814" y="24183"/>
                </a:lnTo>
                <a:lnTo>
                  <a:pt x="237814" y="213633"/>
                </a:lnTo>
                <a:lnTo>
                  <a:pt x="235906" y="223022"/>
                </a:lnTo>
                <a:lnTo>
                  <a:pt x="230711" y="230711"/>
                </a:lnTo>
                <a:lnTo>
                  <a:pt x="223021" y="235906"/>
                </a:lnTo>
                <a:lnTo>
                  <a:pt x="213630" y="237814"/>
                </a:lnTo>
                <a:lnTo>
                  <a:pt x="24180" y="237814"/>
                </a:lnTo>
                <a:lnTo>
                  <a:pt x="14791" y="235906"/>
                </a:lnTo>
                <a:lnTo>
                  <a:pt x="7102" y="230711"/>
                </a:lnTo>
                <a:lnTo>
                  <a:pt x="1907" y="223022"/>
                </a:lnTo>
                <a:lnTo>
                  <a:pt x="0" y="213633"/>
                </a:lnTo>
                <a:lnTo>
                  <a:pt x="0" y="24183"/>
                </a:lnTo>
                <a:lnTo>
                  <a:pt x="1907" y="14792"/>
                </a:lnTo>
                <a:lnTo>
                  <a:pt x="7102" y="7103"/>
                </a:lnTo>
                <a:lnTo>
                  <a:pt x="14791" y="1907"/>
                </a:lnTo>
                <a:lnTo>
                  <a:pt x="24180" y="0"/>
                </a:lnTo>
                <a:close/>
              </a:path>
            </a:pathLst>
          </a:custGeom>
          <a:ln w="22396">
            <a:solidFill>
              <a:srgbClr val="5B79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4" name="object 164"/>
          <p:cNvSpPr/>
          <p:nvPr/>
        </p:nvSpPr>
        <p:spPr>
          <a:xfrm>
            <a:off x="5111686" y="5505106"/>
            <a:ext cx="238125" cy="249898"/>
          </a:xfrm>
          <a:custGeom>
            <a:avLst/>
            <a:gdLst/>
            <a:ahLst/>
            <a:cxnLst/>
            <a:rect l="l" t="t" r="r" b="b"/>
            <a:pathLst>
              <a:path w="238125" h="238125">
                <a:moveTo>
                  <a:pt x="0" y="86487"/>
                </a:moveTo>
                <a:lnTo>
                  <a:pt x="0" y="24180"/>
                </a:lnTo>
                <a:lnTo>
                  <a:pt x="1908" y="14791"/>
                </a:lnTo>
                <a:lnTo>
                  <a:pt x="7105" y="7102"/>
                </a:lnTo>
                <a:lnTo>
                  <a:pt x="14796" y="1907"/>
                </a:lnTo>
                <a:lnTo>
                  <a:pt x="24187" y="0"/>
                </a:lnTo>
                <a:lnTo>
                  <a:pt x="213626" y="0"/>
                </a:lnTo>
                <a:lnTo>
                  <a:pt x="223015" y="1907"/>
                </a:lnTo>
                <a:lnTo>
                  <a:pt x="230704" y="7102"/>
                </a:lnTo>
                <a:lnTo>
                  <a:pt x="235899" y="14791"/>
                </a:lnTo>
                <a:lnTo>
                  <a:pt x="237807" y="24180"/>
                </a:lnTo>
                <a:lnTo>
                  <a:pt x="237807" y="213620"/>
                </a:lnTo>
                <a:lnTo>
                  <a:pt x="235899" y="223013"/>
                </a:lnTo>
                <a:lnTo>
                  <a:pt x="230704" y="230703"/>
                </a:lnTo>
                <a:lnTo>
                  <a:pt x="223015" y="235899"/>
                </a:lnTo>
                <a:lnTo>
                  <a:pt x="213626" y="237807"/>
                </a:lnTo>
                <a:lnTo>
                  <a:pt x="140893" y="237807"/>
                </a:lnTo>
              </a:path>
            </a:pathLst>
          </a:custGeom>
          <a:ln w="22396">
            <a:solidFill>
              <a:srgbClr val="5B79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5" name="object 168"/>
          <p:cNvSpPr/>
          <p:nvPr/>
        </p:nvSpPr>
        <p:spPr>
          <a:xfrm>
            <a:off x="5014686" y="5592501"/>
            <a:ext cx="238125" cy="238125"/>
          </a:xfrm>
          <a:custGeom>
            <a:avLst/>
            <a:gdLst/>
            <a:ahLst/>
            <a:cxnLst/>
            <a:rect l="l" t="t" r="r" b="b"/>
            <a:pathLst>
              <a:path w="238125" h="238125">
                <a:moveTo>
                  <a:pt x="24180" y="0"/>
                </a:moveTo>
                <a:lnTo>
                  <a:pt x="213630" y="0"/>
                </a:lnTo>
                <a:lnTo>
                  <a:pt x="223021" y="1907"/>
                </a:lnTo>
                <a:lnTo>
                  <a:pt x="230711" y="7103"/>
                </a:lnTo>
                <a:lnTo>
                  <a:pt x="235906" y="14792"/>
                </a:lnTo>
                <a:lnTo>
                  <a:pt x="237814" y="24183"/>
                </a:lnTo>
                <a:lnTo>
                  <a:pt x="237814" y="213633"/>
                </a:lnTo>
                <a:lnTo>
                  <a:pt x="235906" y="223022"/>
                </a:lnTo>
                <a:lnTo>
                  <a:pt x="230711" y="230711"/>
                </a:lnTo>
                <a:lnTo>
                  <a:pt x="223021" y="235906"/>
                </a:lnTo>
                <a:lnTo>
                  <a:pt x="213630" y="237814"/>
                </a:lnTo>
                <a:lnTo>
                  <a:pt x="24180" y="237814"/>
                </a:lnTo>
                <a:lnTo>
                  <a:pt x="14791" y="235906"/>
                </a:lnTo>
                <a:lnTo>
                  <a:pt x="7102" y="230711"/>
                </a:lnTo>
                <a:lnTo>
                  <a:pt x="1907" y="223022"/>
                </a:lnTo>
                <a:lnTo>
                  <a:pt x="0" y="213633"/>
                </a:lnTo>
                <a:lnTo>
                  <a:pt x="0" y="24183"/>
                </a:lnTo>
                <a:lnTo>
                  <a:pt x="1907" y="14792"/>
                </a:lnTo>
                <a:lnTo>
                  <a:pt x="7102" y="7103"/>
                </a:lnTo>
                <a:lnTo>
                  <a:pt x="14791" y="1907"/>
                </a:lnTo>
                <a:lnTo>
                  <a:pt x="24180" y="0"/>
                </a:lnTo>
                <a:close/>
              </a:path>
            </a:pathLst>
          </a:custGeom>
          <a:ln w="22396">
            <a:solidFill>
              <a:srgbClr val="5B79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6" name="object 164"/>
          <p:cNvSpPr/>
          <p:nvPr/>
        </p:nvSpPr>
        <p:spPr>
          <a:xfrm>
            <a:off x="5698752" y="5408212"/>
            <a:ext cx="238125" cy="249898"/>
          </a:xfrm>
          <a:custGeom>
            <a:avLst/>
            <a:gdLst/>
            <a:ahLst/>
            <a:cxnLst/>
            <a:rect l="l" t="t" r="r" b="b"/>
            <a:pathLst>
              <a:path w="238125" h="238125">
                <a:moveTo>
                  <a:pt x="0" y="86487"/>
                </a:moveTo>
                <a:lnTo>
                  <a:pt x="0" y="24180"/>
                </a:lnTo>
                <a:lnTo>
                  <a:pt x="1908" y="14791"/>
                </a:lnTo>
                <a:lnTo>
                  <a:pt x="7105" y="7102"/>
                </a:lnTo>
                <a:lnTo>
                  <a:pt x="14796" y="1907"/>
                </a:lnTo>
                <a:lnTo>
                  <a:pt x="24187" y="0"/>
                </a:lnTo>
                <a:lnTo>
                  <a:pt x="213626" y="0"/>
                </a:lnTo>
                <a:lnTo>
                  <a:pt x="223015" y="1907"/>
                </a:lnTo>
                <a:lnTo>
                  <a:pt x="230704" y="7102"/>
                </a:lnTo>
                <a:lnTo>
                  <a:pt x="235899" y="14791"/>
                </a:lnTo>
                <a:lnTo>
                  <a:pt x="237807" y="24180"/>
                </a:lnTo>
                <a:lnTo>
                  <a:pt x="237807" y="213620"/>
                </a:lnTo>
                <a:lnTo>
                  <a:pt x="235899" y="223013"/>
                </a:lnTo>
                <a:lnTo>
                  <a:pt x="230704" y="230703"/>
                </a:lnTo>
                <a:lnTo>
                  <a:pt x="223015" y="235899"/>
                </a:lnTo>
                <a:lnTo>
                  <a:pt x="213626" y="237807"/>
                </a:lnTo>
                <a:lnTo>
                  <a:pt x="140893" y="237807"/>
                </a:lnTo>
              </a:path>
            </a:pathLst>
          </a:custGeom>
          <a:ln w="22396">
            <a:solidFill>
              <a:srgbClr val="5B79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7" name="object 168"/>
          <p:cNvSpPr/>
          <p:nvPr/>
        </p:nvSpPr>
        <p:spPr>
          <a:xfrm>
            <a:off x="5601752" y="5495607"/>
            <a:ext cx="238125" cy="238125"/>
          </a:xfrm>
          <a:custGeom>
            <a:avLst/>
            <a:gdLst/>
            <a:ahLst/>
            <a:cxnLst/>
            <a:rect l="l" t="t" r="r" b="b"/>
            <a:pathLst>
              <a:path w="238125" h="238125">
                <a:moveTo>
                  <a:pt x="24180" y="0"/>
                </a:moveTo>
                <a:lnTo>
                  <a:pt x="213630" y="0"/>
                </a:lnTo>
                <a:lnTo>
                  <a:pt x="223021" y="1907"/>
                </a:lnTo>
                <a:lnTo>
                  <a:pt x="230711" y="7103"/>
                </a:lnTo>
                <a:lnTo>
                  <a:pt x="235906" y="14792"/>
                </a:lnTo>
                <a:lnTo>
                  <a:pt x="237814" y="24183"/>
                </a:lnTo>
                <a:lnTo>
                  <a:pt x="237814" y="213633"/>
                </a:lnTo>
                <a:lnTo>
                  <a:pt x="235906" y="223022"/>
                </a:lnTo>
                <a:lnTo>
                  <a:pt x="230711" y="230711"/>
                </a:lnTo>
                <a:lnTo>
                  <a:pt x="223021" y="235906"/>
                </a:lnTo>
                <a:lnTo>
                  <a:pt x="213630" y="237814"/>
                </a:lnTo>
                <a:lnTo>
                  <a:pt x="24180" y="237814"/>
                </a:lnTo>
                <a:lnTo>
                  <a:pt x="14791" y="235906"/>
                </a:lnTo>
                <a:lnTo>
                  <a:pt x="7102" y="230711"/>
                </a:lnTo>
                <a:lnTo>
                  <a:pt x="1907" y="223022"/>
                </a:lnTo>
                <a:lnTo>
                  <a:pt x="0" y="213633"/>
                </a:lnTo>
                <a:lnTo>
                  <a:pt x="0" y="24183"/>
                </a:lnTo>
                <a:lnTo>
                  <a:pt x="1907" y="14792"/>
                </a:lnTo>
                <a:lnTo>
                  <a:pt x="7102" y="7103"/>
                </a:lnTo>
                <a:lnTo>
                  <a:pt x="14791" y="1907"/>
                </a:lnTo>
                <a:lnTo>
                  <a:pt x="24180" y="0"/>
                </a:lnTo>
                <a:close/>
              </a:path>
            </a:pathLst>
          </a:custGeom>
          <a:ln w="22396">
            <a:solidFill>
              <a:srgbClr val="5B79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8" name="object 164"/>
          <p:cNvSpPr/>
          <p:nvPr/>
        </p:nvSpPr>
        <p:spPr>
          <a:xfrm>
            <a:off x="6212082" y="5362470"/>
            <a:ext cx="238125" cy="249898"/>
          </a:xfrm>
          <a:custGeom>
            <a:avLst/>
            <a:gdLst/>
            <a:ahLst/>
            <a:cxnLst/>
            <a:rect l="l" t="t" r="r" b="b"/>
            <a:pathLst>
              <a:path w="238125" h="238125">
                <a:moveTo>
                  <a:pt x="0" y="86487"/>
                </a:moveTo>
                <a:lnTo>
                  <a:pt x="0" y="24180"/>
                </a:lnTo>
                <a:lnTo>
                  <a:pt x="1908" y="14791"/>
                </a:lnTo>
                <a:lnTo>
                  <a:pt x="7105" y="7102"/>
                </a:lnTo>
                <a:lnTo>
                  <a:pt x="14796" y="1907"/>
                </a:lnTo>
                <a:lnTo>
                  <a:pt x="24187" y="0"/>
                </a:lnTo>
                <a:lnTo>
                  <a:pt x="213626" y="0"/>
                </a:lnTo>
                <a:lnTo>
                  <a:pt x="223015" y="1907"/>
                </a:lnTo>
                <a:lnTo>
                  <a:pt x="230704" y="7102"/>
                </a:lnTo>
                <a:lnTo>
                  <a:pt x="235899" y="14791"/>
                </a:lnTo>
                <a:lnTo>
                  <a:pt x="237807" y="24180"/>
                </a:lnTo>
                <a:lnTo>
                  <a:pt x="237807" y="213620"/>
                </a:lnTo>
                <a:lnTo>
                  <a:pt x="235899" y="223013"/>
                </a:lnTo>
                <a:lnTo>
                  <a:pt x="230704" y="230703"/>
                </a:lnTo>
                <a:lnTo>
                  <a:pt x="223015" y="235899"/>
                </a:lnTo>
                <a:lnTo>
                  <a:pt x="213626" y="237807"/>
                </a:lnTo>
                <a:lnTo>
                  <a:pt x="140893" y="237807"/>
                </a:lnTo>
              </a:path>
            </a:pathLst>
          </a:custGeom>
          <a:ln w="22396">
            <a:solidFill>
              <a:srgbClr val="5B79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9" name="object 168"/>
          <p:cNvSpPr/>
          <p:nvPr/>
        </p:nvSpPr>
        <p:spPr>
          <a:xfrm>
            <a:off x="6115082" y="5449865"/>
            <a:ext cx="238125" cy="238125"/>
          </a:xfrm>
          <a:custGeom>
            <a:avLst/>
            <a:gdLst/>
            <a:ahLst/>
            <a:cxnLst/>
            <a:rect l="l" t="t" r="r" b="b"/>
            <a:pathLst>
              <a:path w="238125" h="238125">
                <a:moveTo>
                  <a:pt x="24180" y="0"/>
                </a:moveTo>
                <a:lnTo>
                  <a:pt x="213630" y="0"/>
                </a:lnTo>
                <a:lnTo>
                  <a:pt x="223021" y="1907"/>
                </a:lnTo>
                <a:lnTo>
                  <a:pt x="230711" y="7103"/>
                </a:lnTo>
                <a:lnTo>
                  <a:pt x="235906" y="14792"/>
                </a:lnTo>
                <a:lnTo>
                  <a:pt x="237814" y="24183"/>
                </a:lnTo>
                <a:lnTo>
                  <a:pt x="237814" y="213633"/>
                </a:lnTo>
                <a:lnTo>
                  <a:pt x="235906" y="223022"/>
                </a:lnTo>
                <a:lnTo>
                  <a:pt x="230711" y="230711"/>
                </a:lnTo>
                <a:lnTo>
                  <a:pt x="223021" y="235906"/>
                </a:lnTo>
                <a:lnTo>
                  <a:pt x="213630" y="237814"/>
                </a:lnTo>
                <a:lnTo>
                  <a:pt x="24180" y="237814"/>
                </a:lnTo>
                <a:lnTo>
                  <a:pt x="14791" y="235906"/>
                </a:lnTo>
                <a:lnTo>
                  <a:pt x="7102" y="230711"/>
                </a:lnTo>
                <a:lnTo>
                  <a:pt x="1907" y="223022"/>
                </a:lnTo>
                <a:lnTo>
                  <a:pt x="0" y="213633"/>
                </a:lnTo>
                <a:lnTo>
                  <a:pt x="0" y="24183"/>
                </a:lnTo>
                <a:lnTo>
                  <a:pt x="1907" y="14792"/>
                </a:lnTo>
                <a:lnTo>
                  <a:pt x="7102" y="7103"/>
                </a:lnTo>
                <a:lnTo>
                  <a:pt x="14791" y="1907"/>
                </a:lnTo>
                <a:lnTo>
                  <a:pt x="24180" y="0"/>
                </a:lnTo>
                <a:close/>
              </a:path>
            </a:pathLst>
          </a:custGeom>
          <a:ln w="22396">
            <a:solidFill>
              <a:srgbClr val="5B79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4" name="object 284"/>
          <p:cNvSpPr/>
          <p:nvPr/>
        </p:nvSpPr>
        <p:spPr>
          <a:xfrm>
            <a:off x="6606649" y="4122992"/>
            <a:ext cx="251746" cy="238125"/>
          </a:xfrm>
          <a:custGeom>
            <a:avLst/>
            <a:gdLst/>
            <a:ahLst/>
            <a:cxnLst/>
            <a:rect l="l" t="t" r="r" b="b"/>
            <a:pathLst>
              <a:path w="238125" h="238125">
                <a:moveTo>
                  <a:pt x="0" y="86493"/>
                </a:moveTo>
                <a:lnTo>
                  <a:pt x="0" y="24180"/>
                </a:lnTo>
                <a:lnTo>
                  <a:pt x="1907" y="14793"/>
                </a:lnTo>
                <a:lnTo>
                  <a:pt x="7103" y="7104"/>
                </a:lnTo>
                <a:lnTo>
                  <a:pt x="14793" y="1908"/>
                </a:lnTo>
                <a:lnTo>
                  <a:pt x="24187" y="0"/>
                </a:lnTo>
                <a:lnTo>
                  <a:pt x="213620" y="0"/>
                </a:lnTo>
                <a:lnTo>
                  <a:pt x="223010" y="1908"/>
                </a:lnTo>
                <a:lnTo>
                  <a:pt x="230701" y="7104"/>
                </a:lnTo>
                <a:lnTo>
                  <a:pt x="235898" y="14793"/>
                </a:lnTo>
                <a:lnTo>
                  <a:pt x="237807" y="24180"/>
                </a:lnTo>
                <a:lnTo>
                  <a:pt x="237807" y="213626"/>
                </a:lnTo>
                <a:lnTo>
                  <a:pt x="235898" y="223016"/>
                </a:lnTo>
                <a:lnTo>
                  <a:pt x="230701" y="230707"/>
                </a:lnTo>
                <a:lnTo>
                  <a:pt x="223010" y="235904"/>
                </a:lnTo>
                <a:lnTo>
                  <a:pt x="213620" y="237813"/>
                </a:lnTo>
                <a:lnTo>
                  <a:pt x="140893" y="237813"/>
                </a:lnTo>
              </a:path>
            </a:pathLst>
          </a:custGeom>
          <a:ln w="22396">
            <a:solidFill>
              <a:srgbClr val="5B79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5" name="object 288"/>
          <p:cNvSpPr/>
          <p:nvPr/>
        </p:nvSpPr>
        <p:spPr>
          <a:xfrm>
            <a:off x="6509734" y="4210360"/>
            <a:ext cx="251746" cy="238125"/>
          </a:xfrm>
          <a:custGeom>
            <a:avLst/>
            <a:gdLst/>
            <a:ahLst/>
            <a:cxnLst/>
            <a:rect l="l" t="t" r="r" b="b"/>
            <a:pathLst>
              <a:path w="238125" h="238125">
                <a:moveTo>
                  <a:pt x="24172" y="0"/>
                </a:moveTo>
                <a:lnTo>
                  <a:pt x="213625" y="0"/>
                </a:lnTo>
                <a:lnTo>
                  <a:pt x="223016" y="1905"/>
                </a:lnTo>
                <a:lnTo>
                  <a:pt x="230701" y="7095"/>
                </a:lnTo>
                <a:lnTo>
                  <a:pt x="235891" y="14780"/>
                </a:lnTo>
                <a:lnTo>
                  <a:pt x="237797" y="24172"/>
                </a:lnTo>
                <a:lnTo>
                  <a:pt x="237797" y="213625"/>
                </a:lnTo>
                <a:lnTo>
                  <a:pt x="235891" y="223021"/>
                </a:lnTo>
                <a:lnTo>
                  <a:pt x="230701" y="230716"/>
                </a:lnTo>
                <a:lnTo>
                  <a:pt x="223016" y="235915"/>
                </a:lnTo>
                <a:lnTo>
                  <a:pt x="213625" y="237825"/>
                </a:lnTo>
                <a:lnTo>
                  <a:pt x="24172" y="237825"/>
                </a:lnTo>
                <a:lnTo>
                  <a:pt x="14780" y="235915"/>
                </a:lnTo>
                <a:lnTo>
                  <a:pt x="7095" y="230716"/>
                </a:lnTo>
                <a:lnTo>
                  <a:pt x="1905" y="223021"/>
                </a:lnTo>
                <a:lnTo>
                  <a:pt x="0" y="213625"/>
                </a:lnTo>
                <a:lnTo>
                  <a:pt x="0" y="24172"/>
                </a:lnTo>
                <a:lnTo>
                  <a:pt x="1905" y="14780"/>
                </a:lnTo>
                <a:lnTo>
                  <a:pt x="7095" y="7095"/>
                </a:lnTo>
                <a:lnTo>
                  <a:pt x="14780" y="1905"/>
                </a:lnTo>
                <a:lnTo>
                  <a:pt x="24172" y="0"/>
                </a:lnTo>
                <a:close/>
              </a:path>
            </a:pathLst>
          </a:custGeom>
          <a:ln w="22396">
            <a:solidFill>
              <a:srgbClr val="5B79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6" name="object 284"/>
          <p:cNvSpPr/>
          <p:nvPr/>
        </p:nvSpPr>
        <p:spPr>
          <a:xfrm>
            <a:off x="6613873" y="4530919"/>
            <a:ext cx="251746" cy="238125"/>
          </a:xfrm>
          <a:custGeom>
            <a:avLst/>
            <a:gdLst/>
            <a:ahLst/>
            <a:cxnLst/>
            <a:rect l="l" t="t" r="r" b="b"/>
            <a:pathLst>
              <a:path w="238125" h="238125">
                <a:moveTo>
                  <a:pt x="0" y="86493"/>
                </a:moveTo>
                <a:lnTo>
                  <a:pt x="0" y="24180"/>
                </a:lnTo>
                <a:lnTo>
                  <a:pt x="1907" y="14793"/>
                </a:lnTo>
                <a:lnTo>
                  <a:pt x="7103" y="7104"/>
                </a:lnTo>
                <a:lnTo>
                  <a:pt x="14793" y="1908"/>
                </a:lnTo>
                <a:lnTo>
                  <a:pt x="24187" y="0"/>
                </a:lnTo>
                <a:lnTo>
                  <a:pt x="213620" y="0"/>
                </a:lnTo>
                <a:lnTo>
                  <a:pt x="223010" y="1908"/>
                </a:lnTo>
                <a:lnTo>
                  <a:pt x="230701" y="7104"/>
                </a:lnTo>
                <a:lnTo>
                  <a:pt x="235898" y="14793"/>
                </a:lnTo>
                <a:lnTo>
                  <a:pt x="237807" y="24180"/>
                </a:lnTo>
                <a:lnTo>
                  <a:pt x="237807" y="213626"/>
                </a:lnTo>
                <a:lnTo>
                  <a:pt x="235898" y="223016"/>
                </a:lnTo>
                <a:lnTo>
                  <a:pt x="230701" y="230707"/>
                </a:lnTo>
                <a:lnTo>
                  <a:pt x="223010" y="235904"/>
                </a:lnTo>
                <a:lnTo>
                  <a:pt x="213620" y="237813"/>
                </a:lnTo>
                <a:lnTo>
                  <a:pt x="140893" y="237813"/>
                </a:lnTo>
              </a:path>
            </a:pathLst>
          </a:custGeom>
          <a:ln w="22396">
            <a:solidFill>
              <a:srgbClr val="5B79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7" name="object 288"/>
          <p:cNvSpPr/>
          <p:nvPr/>
        </p:nvSpPr>
        <p:spPr>
          <a:xfrm>
            <a:off x="6516958" y="4618287"/>
            <a:ext cx="251746" cy="238125"/>
          </a:xfrm>
          <a:custGeom>
            <a:avLst/>
            <a:gdLst/>
            <a:ahLst/>
            <a:cxnLst/>
            <a:rect l="l" t="t" r="r" b="b"/>
            <a:pathLst>
              <a:path w="238125" h="238125">
                <a:moveTo>
                  <a:pt x="24172" y="0"/>
                </a:moveTo>
                <a:lnTo>
                  <a:pt x="213625" y="0"/>
                </a:lnTo>
                <a:lnTo>
                  <a:pt x="223016" y="1905"/>
                </a:lnTo>
                <a:lnTo>
                  <a:pt x="230701" y="7095"/>
                </a:lnTo>
                <a:lnTo>
                  <a:pt x="235891" y="14780"/>
                </a:lnTo>
                <a:lnTo>
                  <a:pt x="237797" y="24172"/>
                </a:lnTo>
                <a:lnTo>
                  <a:pt x="237797" y="213625"/>
                </a:lnTo>
                <a:lnTo>
                  <a:pt x="235891" y="223021"/>
                </a:lnTo>
                <a:lnTo>
                  <a:pt x="230701" y="230716"/>
                </a:lnTo>
                <a:lnTo>
                  <a:pt x="223016" y="235915"/>
                </a:lnTo>
                <a:lnTo>
                  <a:pt x="213625" y="237825"/>
                </a:lnTo>
                <a:lnTo>
                  <a:pt x="24172" y="237825"/>
                </a:lnTo>
                <a:lnTo>
                  <a:pt x="14780" y="235915"/>
                </a:lnTo>
                <a:lnTo>
                  <a:pt x="7095" y="230716"/>
                </a:lnTo>
                <a:lnTo>
                  <a:pt x="1905" y="223021"/>
                </a:lnTo>
                <a:lnTo>
                  <a:pt x="0" y="213625"/>
                </a:lnTo>
                <a:lnTo>
                  <a:pt x="0" y="24172"/>
                </a:lnTo>
                <a:lnTo>
                  <a:pt x="1905" y="14780"/>
                </a:lnTo>
                <a:lnTo>
                  <a:pt x="7095" y="7095"/>
                </a:lnTo>
                <a:lnTo>
                  <a:pt x="14780" y="1905"/>
                </a:lnTo>
                <a:lnTo>
                  <a:pt x="24172" y="0"/>
                </a:lnTo>
                <a:close/>
              </a:path>
            </a:pathLst>
          </a:custGeom>
          <a:ln w="22396">
            <a:solidFill>
              <a:srgbClr val="5B79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8" name="object 284"/>
          <p:cNvSpPr/>
          <p:nvPr/>
        </p:nvSpPr>
        <p:spPr>
          <a:xfrm>
            <a:off x="6613873" y="4938247"/>
            <a:ext cx="251746" cy="238125"/>
          </a:xfrm>
          <a:custGeom>
            <a:avLst/>
            <a:gdLst/>
            <a:ahLst/>
            <a:cxnLst/>
            <a:rect l="l" t="t" r="r" b="b"/>
            <a:pathLst>
              <a:path w="238125" h="238125">
                <a:moveTo>
                  <a:pt x="0" y="86493"/>
                </a:moveTo>
                <a:lnTo>
                  <a:pt x="0" y="24180"/>
                </a:lnTo>
                <a:lnTo>
                  <a:pt x="1907" y="14793"/>
                </a:lnTo>
                <a:lnTo>
                  <a:pt x="7103" y="7104"/>
                </a:lnTo>
                <a:lnTo>
                  <a:pt x="14793" y="1908"/>
                </a:lnTo>
                <a:lnTo>
                  <a:pt x="24187" y="0"/>
                </a:lnTo>
                <a:lnTo>
                  <a:pt x="213620" y="0"/>
                </a:lnTo>
                <a:lnTo>
                  <a:pt x="223010" y="1908"/>
                </a:lnTo>
                <a:lnTo>
                  <a:pt x="230701" y="7104"/>
                </a:lnTo>
                <a:lnTo>
                  <a:pt x="235898" y="14793"/>
                </a:lnTo>
                <a:lnTo>
                  <a:pt x="237807" y="24180"/>
                </a:lnTo>
                <a:lnTo>
                  <a:pt x="237807" y="213626"/>
                </a:lnTo>
                <a:lnTo>
                  <a:pt x="235898" y="223016"/>
                </a:lnTo>
                <a:lnTo>
                  <a:pt x="230701" y="230707"/>
                </a:lnTo>
                <a:lnTo>
                  <a:pt x="223010" y="235904"/>
                </a:lnTo>
                <a:lnTo>
                  <a:pt x="213620" y="237813"/>
                </a:lnTo>
                <a:lnTo>
                  <a:pt x="140893" y="237813"/>
                </a:lnTo>
              </a:path>
            </a:pathLst>
          </a:custGeom>
          <a:ln w="22396">
            <a:solidFill>
              <a:srgbClr val="5B79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9" name="object 288"/>
          <p:cNvSpPr/>
          <p:nvPr/>
        </p:nvSpPr>
        <p:spPr>
          <a:xfrm>
            <a:off x="6516958" y="5025615"/>
            <a:ext cx="251746" cy="238125"/>
          </a:xfrm>
          <a:custGeom>
            <a:avLst/>
            <a:gdLst/>
            <a:ahLst/>
            <a:cxnLst/>
            <a:rect l="l" t="t" r="r" b="b"/>
            <a:pathLst>
              <a:path w="238125" h="238125">
                <a:moveTo>
                  <a:pt x="24172" y="0"/>
                </a:moveTo>
                <a:lnTo>
                  <a:pt x="213625" y="0"/>
                </a:lnTo>
                <a:lnTo>
                  <a:pt x="223016" y="1905"/>
                </a:lnTo>
                <a:lnTo>
                  <a:pt x="230701" y="7095"/>
                </a:lnTo>
                <a:lnTo>
                  <a:pt x="235891" y="14780"/>
                </a:lnTo>
                <a:lnTo>
                  <a:pt x="237797" y="24172"/>
                </a:lnTo>
                <a:lnTo>
                  <a:pt x="237797" y="213625"/>
                </a:lnTo>
                <a:lnTo>
                  <a:pt x="235891" y="223021"/>
                </a:lnTo>
                <a:lnTo>
                  <a:pt x="230701" y="230716"/>
                </a:lnTo>
                <a:lnTo>
                  <a:pt x="223016" y="235915"/>
                </a:lnTo>
                <a:lnTo>
                  <a:pt x="213625" y="237825"/>
                </a:lnTo>
                <a:lnTo>
                  <a:pt x="24172" y="237825"/>
                </a:lnTo>
                <a:lnTo>
                  <a:pt x="14780" y="235915"/>
                </a:lnTo>
                <a:lnTo>
                  <a:pt x="7095" y="230716"/>
                </a:lnTo>
                <a:lnTo>
                  <a:pt x="1905" y="223021"/>
                </a:lnTo>
                <a:lnTo>
                  <a:pt x="0" y="213625"/>
                </a:lnTo>
                <a:lnTo>
                  <a:pt x="0" y="24172"/>
                </a:lnTo>
                <a:lnTo>
                  <a:pt x="1905" y="14780"/>
                </a:lnTo>
                <a:lnTo>
                  <a:pt x="7095" y="7095"/>
                </a:lnTo>
                <a:lnTo>
                  <a:pt x="14780" y="1905"/>
                </a:lnTo>
                <a:lnTo>
                  <a:pt x="24172" y="0"/>
                </a:lnTo>
                <a:close/>
              </a:path>
            </a:pathLst>
          </a:custGeom>
          <a:ln w="22396">
            <a:solidFill>
              <a:srgbClr val="5B79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0" name="object 284"/>
          <p:cNvSpPr/>
          <p:nvPr/>
        </p:nvSpPr>
        <p:spPr>
          <a:xfrm>
            <a:off x="6646090" y="5323748"/>
            <a:ext cx="251746" cy="238125"/>
          </a:xfrm>
          <a:custGeom>
            <a:avLst/>
            <a:gdLst/>
            <a:ahLst/>
            <a:cxnLst/>
            <a:rect l="l" t="t" r="r" b="b"/>
            <a:pathLst>
              <a:path w="238125" h="238125">
                <a:moveTo>
                  <a:pt x="0" y="86493"/>
                </a:moveTo>
                <a:lnTo>
                  <a:pt x="0" y="24180"/>
                </a:lnTo>
                <a:lnTo>
                  <a:pt x="1907" y="14793"/>
                </a:lnTo>
                <a:lnTo>
                  <a:pt x="7103" y="7104"/>
                </a:lnTo>
                <a:lnTo>
                  <a:pt x="14793" y="1908"/>
                </a:lnTo>
                <a:lnTo>
                  <a:pt x="24187" y="0"/>
                </a:lnTo>
                <a:lnTo>
                  <a:pt x="213620" y="0"/>
                </a:lnTo>
                <a:lnTo>
                  <a:pt x="223010" y="1908"/>
                </a:lnTo>
                <a:lnTo>
                  <a:pt x="230701" y="7104"/>
                </a:lnTo>
                <a:lnTo>
                  <a:pt x="235898" y="14793"/>
                </a:lnTo>
                <a:lnTo>
                  <a:pt x="237807" y="24180"/>
                </a:lnTo>
                <a:lnTo>
                  <a:pt x="237807" y="213626"/>
                </a:lnTo>
                <a:lnTo>
                  <a:pt x="235898" y="223016"/>
                </a:lnTo>
                <a:lnTo>
                  <a:pt x="230701" y="230707"/>
                </a:lnTo>
                <a:lnTo>
                  <a:pt x="223010" y="235904"/>
                </a:lnTo>
                <a:lnTo>
                  <a:pt x="213620" y="237813"/>
                </a:lnTo>
                <a:lnTo>
                  <a:pt x="140893" y="237813"/>
                </a:lnTo>
              </a:path>
            </a:pathLst>
          </a:custGeom>
          <a:ln w="22396">
            <a:solidFill>
              <a:srgbClr val="5B79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1" name="object 288"/>
          <p:cNvSpPr/>
          <p:nvPr/>
        </p:nvSpPr>
        <p:spPr>
          <a:xfrm>
            <a:off x="6549175" y="5411116"/>
            <a:ext cx="251746" cy="238125"/>
          </a:xfrm>
          <a:custGeom>
            <a:avLst/>
            <a:gdLst/>
            <a:ahLst/>
            <a:cxnLst/>
            <a:rect l="l" t="t" r="r" b="b"/>
            <a:pathLst>
              <a:path w="238125" h="238125">
                <a:moveTo>
                  <a:pt x="24172" y="0"/>
                </a:moveTo>
                <a:lnTo>
                  <a:pt x="213625" y="0"/>
                </a:lnTo>
                <a:lnTo>
                  <a:pt x="223016" y="1905"/>
                </a:lnTo>
                <a:lnTo>
                  <a:pt x="230701" y="7095"/>
                </a:lnTo>
                <a:lnTo>
                  <a:pt x="235891" y="14780"/>
                </a:lnTo>
                <a:lnTo>
                  <a:pt x="237797" y="24172"/>
                </a:lnTo>
                <a:lnTo>
                  <a:pt x="237797" y="213625"/>
                </a:lnTo>
                <a:lnTo>
                  <a:pt x="235891" y="223021"/>
                </a:lnTo>
                <a:lnTo>
                  <a:pt x="230701" y="230716"/>
                </a:lnTo>
                <a:lnTo>
                  <a:pt x="223016" y="235915"/>
                </a:lnTo>
                <a:lnTo>
                  <a:pt x="213625" y="237825"/>
                </a:lnTo>
                <a:lnTo>
                  <a:pt x="24172" y="237825"/>
                </a:lnTo>
                <a:lnTo>
                  <a:pt x="14780" y="235915"/>
                </a:lnTo>
                <a:lnTo>
                  <a:pt x="7095" y="230716"/>
                </a:lnTo>
                <a:lnTo>
                  <a:pt x="1905" y="223021"/>
                </a:lnTo>
                <a:lnTo>
                  <a:pt x="0" y="213625"/>
                </a:lnTo>
                <a:lnTo>
                  <a:pt x="0" y="24172"/>
                </a:lnTo>
                <a:lnTo>
                  <a:pt x="1905" y="14780"/>
                </a:lnTo>
                <a:lnTo>
                  <a:pt x="7095" y="7095"/>
                </a:lnTo>
                <a:lnTo>
                  <a:pt x="14780" y="1905"/>
                </a:lnTo>
                <a:lnTo>
                  <a:pt x="24172" y="0"/>
                </a:lnTo>
                <a:close/>
              </a:path>
            </a:pathLst>
          </a:custGeom>
          <a:ln w="22396">
            <a:solidFill>
              <a:srgbClr val="5B79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26" name="Picture 2" descr="http://static9.depositphotos.com/1245125/1127/v/950/depositphotos_11274003-Vector-3d-illustration-of-golden-cog-wheel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1938" y="5916779"/>
            <a:ext cx="896438" cy="896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4" name="object 152"/>
          <p:cNvSpPr/>
          <p:nvPr/>
        </p:nvSpPr>
        <p:spPr>
          <a:xfrm>
            <a:off x="1359933" y="4148247"/>
            <a:ext cx="238125" cy="238125"/>
          </a:xfrm>
          <a:custGeom>
            <a:avLst/>
            <a:gdLst/>
            <a:ahLst/>
            <a:cxnLst/>
            <a:rect l="l" t="t" r="r" b="b"/>
            <a:pathLst>
              <a:path w="238125" h="238125">
                <a:moveTo>
                  <a:pt x="0" y="86487"/>
                </a:moveTo>
                <a:lnTo>
                  <a:pt x="0" y="24174"/>
                </a:lnTo>
                <a:lnTo>
                  <a:pt x="1908" y="14788"/>
                </a:lnTo>
                <a:lnTo>
                  <a:pt x="7105" y="7101"/>
                </a:lnTo>
                <a:lnTo>
                  <a:pt x="14796" y="1907"/>
                </a:lnTo>
                <a:lnTo>
                  <a:pt x="24187" y="0"/>
                </a:lnTo>
                <a:lnTo>
                  <a:pt x="213626" y="0"/>
                </a:lnTo>
                <a:lnTo>
                  <a:pt x="223016" y="1907"/>
                </a:lnTo>
                <a:lnTo>
                  <a:pt x="230707" y="7101"/>
                </a:lnTo>
                <a:lnTo>
                  <a:pt x="235904" y="14788"/>
                </a:lnTo>
                <a:lnTo>
                  <a:pt x="237813" y="24174"/>
                </a:lnTo>
                <a:lnTo>
                  <a:pt x="237813" y="213620"/>
                </a:lnTo>
                <a:lnTo>
                  <a:pt x="235904" y="223009"/>
                </a:lnTo>
                <a:lnTo>
                  <a:pt x="230707" y="230698"/>
                </a:lnTo>
                <a:lnTo>
                  <a:pt x="223016" y="235893"/>
                </a:lnTo>
                <a:lnTo>
                  <a:pt x="213626" y="237801"/>
                </a:lnTo>
                <a:lnTo>
                  <a:pt x="140899" y="237801"/>
                </a:lnTo>
              </a:path>
            </a:pathLst>
          </a:custGeom>
          <a:ln w="22396">
            <a:solidFill>
              <a:srgbClr val="5B79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5" name="object 156"/>
          <p:cNvSpPr/>
          <p:nvPr/>
        </p:nvSpPr>
        <p:spPr>
          <a:xfrm>
            <a:off x="1262922" y="4235630"/>
            <a:ext cx="238125" cy="238125"/>
          </a:xfrm>
          <a:custGeom>
            <a:avLst/>
            <a:gdLst/>
            <a:ahLst/>
            <a:cxnLst/>
            <a:rect l="l" t="t" r="r" b="b"/>
            <a:pathLst>
              <a:path w="238125" h="238125">
                <a:moveTo>
                  <a:pt x="24183" y="0"/>
                </a:moveTo>
                <a:lnTo>
                  <a:pt x="213633" y="0"/>
                </a:lnTo>
                <a:lnTo>
                  <a:pt x="223022" y="1907"/>
                </a:lnTo>
                <a:lnTo>
                  <a:pt x="230711" y="7101"/>
                </a:lnTo>
                <a:lnTo>
                  <a:pt x="235906" y="14790"/>
                </a:lnTo>
                <a:lnTo>
                  <a:pt x="237814" y="24180"/>
                </a:lnTo>
                <a:lnTo>
                  <a:pt x="237814" y="213630"/>
                </a:lnTo>
                <a:lnTo>
                  <a:pt x="235906" y="223021"/>
                </a:lnTo>
                <a:lnTo>
                  <a:pt x="230711" y="230709"/>
                </a:lnTo>
                <a:lnTo>
                  <a:pt x="223022" y="235903"/>
                </a:lnTo>
                <a:lnTo>
                  <a:pt x="213633" y="237811"/>
                </a:lnTo>
                <a:lnTo>
                  <a:pt x="24183" y="237811"/>
                </a:lnTo>
                <a:lnTo>
                  <a:pt x="14792" y="235903"/>
                </a:lnTo>
                <a:lnTo>
                  <a:pt x="7103" y="230709"/>
                </a:lnTo>
                <a:lnTo>
                  <a:pt x="1907" y="223021"/>
                </a:lnTo>
                <a:lnTo>
                  <a:pt x="0" y="213630"/>
                </a:lnTo>
                <a:lnTo>
                  <a:pt x="0" y="24180"/>
                </a:lnTo>
                <a:lnTo>
                  <a:pt x="1907" y="14790"/>
                </a:lnTo>
                <a:lnTo>
                  <a:pt x="7103" y="7101"/>
                </a:lnTo>
                <a:lnTo>
                  <a:pt x="14792" y="1907"/>
                </a:lnTo>
                <a:lnTo>
                  <a:pt x="24183" y="0"/>
                </a:lnTo>
                <a:close/>
              </a:path>
            </a:pathLst>
          </a:custGeom>
          <a:ln w="22396">
            <a:solidFill>
              <a:srgbClr val="5B79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3" name="Прямоугольник 382"/>
          <p:cNvSpPr/>
          <p:nvPr/>
        </p:nvSpPr>
        <p:spPr>
          <a:xfrm>
            <a:off x="720767" y="5580858"/>
            <a:ext cx="139482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7200" b="1" spc="-142" baseline="-12698" dirty="0" smtClean="0">
                <a:solidFill>
                  <a:srgbClr val="DCB77A"/>
                </a:solidFill>
                <a:latin typeface="Arial"/>
                <a:cs typeface="Arial"/>
              </a:rPr>
              <a:t>245</a:t>
            </a:r>
            <a:endParaRPr lang="ru-RU" sz="2400" dirty="0"/>
          </a:p>
        </p:txBody>
      </p:sp>
      <p:sp>
        <p:nvSpPr>
          <p:cNvPr id="387" name="object 99"/>
          <p:cNvSpPr txBox="1"/>
          <p:nvPr/>
        </p:nvSpPr>
        <p:spPr>
          <a:xfrm>
            <a:off x="690044" y="6679274"/>
            <a:ext cx="1989455" cy="704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6500"/>
              </a:lnSpc>
              <a:spcBef>
                <a:spcPts val="100"/>
              </a:spcBef>
            </a:pPr>
            <a:r>
              <a:rPr lang="ru-RU" sz="1400" spc="-25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организаций дополнительного образования для детей</a:t>
            </a:r>
            <a:endParaRPr sz="1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8" name="object 146"/>
          <p:cNvSpPr/>
          <p:nvPr/>
        </p:nvSpPr>
        <p:spPr>
          <a:xfrm>
            <a:off x="290252" y="5078067"/>
            <a:ext cx="238125" cy="238125"/>
          </a:xfrm>
          <a:custGeom>
            <a:avLst/>
            <a:gdLst/>
            <a:ahLst/>
            <a:cxnLst/>
            <a:rect l="l" t="t" r="r" b="b"/>
            <a:pathLst>
              <a:path w="238125" h="238125">
                <a:moveTo>
                  <a:pt x="0" y="86487"/>
                </a:moveTo>
                <a:lnTo>
                  <a:pt x="0" y="24174"/>
                </a:lnTo>
                <a:lnTo>
                  <a:pt x="1908" y="14788"/>
                </a:lnTo>
                <a:lnTo>
                  <a:pt x="7105" y="7101"/>
                </a:lnTo>
                <a:lnTo>
                  <a:pt x="14796" y="1907"/>
                </a:lnTo>
                <a:lnTo>
                  <a:pt x="24187" y="0"/>
                </a:lnTo>
                <a:lnTo>
                  <a:pt x="213626" y="0"/>
                </a:lnTo>
                <a:lnTo>
                  <a:pt x="223015" y="1907"/>
                </a:lnTo>
                <a:lnTo>
                  <a:pt x="230704" y="7101"/>
                </a:lnTo>
                <a:lnTo>
                  <a:pt x="235899" y="14788"/>
                </a:lnTo>
                <a:lnTo>
                  <a:pt x="237807" y="24174"/>
                </a:lnTo>
                <a:lnTo>
                  <a:pt x="237807" y="213620"/>
                </a:lnTo>
                <a:lnTo>
                  <a:pt x="235899" y="223009"/>
                </a:lnTo>
                <a:lnTo>
                  <a:pt x="230704" y="230698"/>
                </a:lnTo>
                <a:lnTo>
                  <a:pt x="223015" y="235893"/>
                </a:lnTo>
                <a:lnTo>
                  <a:pt x="213626" y="237801"/>
                </a:lnTo>
                <a:lnTo>
                  <a:pt x="140899" y="237801"/>
                </a:lnTo>
              </a:path>
            </a:pathLst>
          </a:custGeom>
          <a:ln w="22396">
            <a:solidFill>
              <a:srgbClr val="5B79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9" name="object 150"/>
          <p:cNvSpPr/>
          <p:nvPr/>
        </p:nvSpPr>
        <p:spPr>
          <a:xfrm>
            <a:off x="193227" y="5165450"/>
            <a:ext cx="238125" cy="238125"/>
          </a:xfrm>
          <a:custGeom>
            <a:avLst/>
            <a:gdLst/>
            <a:ahLst/>
            <a:cxnLst/>
            <a:rect l="l" t="t" r="r" b="b"/>
            <a:pathLst>
              <a:path w="238125" h="238125">
                <a:moveTo>
                  <a:pt x="24180" y="0"/>
                </a:moveTo>
                <a:lnTo>
                  <a:pt x="213630" y="0"/>
                </a:lnTo>
                <a:lnTo>
                  <a:pt x="223021" y="1907"/>
                </a:lnTo>
                <a:lnTo>
                  <a:pt x="230711" y="7101"/>
                </a:lnTo>
                <a:lnTo>
                  <a:pt x="235906" y="14790"/>
                </a:lnTo>
                <a:lnTo>
                  <a:pt x="237814" y="24180"/>
                </a:lnTo>
                <a:lnTo>
                  <a:pt x="237814" y="213630"/>
                </a:lnTo>
                <a:lnTo>
                  <a:pt x="235906" y="223021"/>
                </a:lnTo>
                <a:lnTo>
                  <a:pt x="230711" y="230709"/>
                </a:lnTo>
                <a:lnTo>
                  <a:pt x="223021" y="235903"/>
                </a:lnTo>
                <a:lnTo>
                  <a:pt x="213630" y="237811"/>
                </a:lnTo>
                <a:lnTo>
                  <a:pt x="24180" y="237811"/>
                </a:lnTo>
                <a:lnTo>
                  <a:pt x="14791" y="235903"/>
                </a:lnTo>
                <a:lnTo>
                  <a:pt x="7102" y="230709"/>
                </a:lnTo>
                <a:lnTo>
                  <a:pt x="1907" y="223021"/>
                </a:lnTo>
                <a:lnTo>
                  <a:pt x="0" y="213630"/>
                </a:lnTo>
                <a:lnTo>
                  <a:pt x="0" y="24180"/>
                </a:lnTo>
                <a:lnTo>
                  <a:pt x="1907" y="14790"/>
                </a:lnTo>
                <a:lnTo>
                  <a:pt x="7102" y="7101"/>
                </a:lnTo>
                <a:lnTo>
                  <a:pt x="14791" y="1907"/>
                </a:lnTo>
                <a:lnTo>
                  <a:pt x="24180" y="0"/>
                </a:lnTo>
                <a:close/>
              </a:path>
            </a:pathLst>
          </a:custGeom>
          <a:ln w="22396">
            <a:solidFill>
              <a:srgbClr val="5B79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0" name="object 146"/>
          <p:cNvSpPr/>
          <p:nvPr/>
        </p:nvSpPr>
        <p:spPr>
          <a:xfrm>
            <a:off x="290160" y="5535387"/>
            <a:ext cx="238125" cy="238125"/>
          </a:xfrm>
          <a:custGeom>
            <a:avLst/>
            <a:gdLst/>
            <a:ahLst/>
            <a:cxnLst/>
            <a:rect l="l" t="t" r="r" b="b"/>
            <a:pathLst>
              <a:path w="238125" h="238125">
                <a:moveTo>
                  <a:pt x="0" y="86487"/>
                </a:moveTo>
                <a:lnTo>
                  <a:pt x="0" y="24174"/>
                </a:lnTo>
                <a:lnTo>
                  <a:pt x="1908" y="14788"/>
                </a:lnTo>
                <a:lnTo>
                  <a:pt x="7105" y="7101"/>
                </a:lnTo>
                <a:lnTo>
                  <a:pt x="14796" y="1907"/>
                </a:lnTo>
                <a:lnTo>
                  <a:pt x="24187" y="0"/>
                </a:lnTo>
                <a:lnTo>
                  <a:pt x="213626" y="0"/>
                </a:lnTo>
                <a:lnTo>
                  <a:pt x="223015" y="1907"/>
                </a:lnTo>
                <a:lnTo>
                  <a:pt x="230704" y="7101"/>
                </a:lnTo>
                <a:lnTo>
                  <a:pt x="235899" y="14788"/>
                </a:lnTo>
                <a:lnTo>
                  <a:pt x="237807" y="24174"/>
                </a:lnTo>
                <a:lnTo>
                  <a:pt x="237807" y="213620"/>
                </a:lnTo>
                <a:lnTo>
                  <a:pt x="235899" y="223009"/>
                </a:lnTo>
                <a:lnTo>
                  <a:pt x="230704" y="230698"/>
                </a:lnTo>
                <a:lnTo>
                  <a:pt x="223015" y="235893"/>
                </a:lnTo>
                <a:lnTo>
                  <a:pt x="213626" y="237801"/>
                </a:lnTo>
                <a:lnTo>
                  <a:pt x="140899" y="237801"/>
                </a:lnTo>
              </a:path>
            </a:pathLst>
          </a:custGeom>
          <a:ln w="22396">
            <a:solidFill>
              <a:srgbClr val="5B79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1" name="object 150"/>
          <p:cNvSpPr/>
          <p:nvPr/>
        </p:nvSpPr>
        <p:spPr>
          <a:xfrm>
            <a:off x="193135" y="5622770"/>
            <a:ext cx="238125" cy="238125"/>
          </a:xfrm>
          <a:custGeom>
            <a:avLst/>
            <a:gdLst/>
            <a:ahLst/>
            <a:cxnLst/>
            <a:rect l="l" t="t" r="r" b="b"/>
            <a:pathLst>
              <a:path w="238125" h="238125">
                <a:moveTo>
                  <a:pt x="24180" y="0"/>
                </a:moveTo>
                <a:lnTo>
                  <a:pt x="213630" y="0"/>
                </a:lnTo>
                <a:lnTo>
                  <a:pt x="223021" y="1907"/>
                </a:lnTo>
                <a:lnTo>
                  <a:pt x="230711" y="7101"/>
                </a:lnTo>
                <a:lnTo>
                  <a:pt x="235906" y="14790"/>
                </a:lnTo>
                <a:lnTo>
                  <a:pt x="237814" y="24180"/>
                </a:lnTo>
                <a:lnTo>
                  <a:pt x="237814" y="213630"/>
                </a:lnTo>
                <a:lnTo>
                  <a:pt x="235906" y="223021"/>
                </a:lnTo>
                <a:lnTo>
                  <a:pt x="230711" y="230709"/>
                </a:lnTo>
                <a:lnTo>
                  <a:pt x="223021" y="235903"/>
                </a:lnTo>
                <a:lnTo>
                  <a:pt x="213630" y="237811"/>
                </a:lnTo>
                <a:lnTo>
                  <a:pt x="24180" y="237811"/>
                </a:lnTo>
                <a:lnTo>
                  <a:pt x="14791" y="235903"/>
                </a:lnTo>
                <a:lnTo>
                  <a:pt x="7102" y="230709"/>
                </a:lnTo>
                <a:lnTo>
                  <a:pt x="1907" y="223021"/>
                </a:lnTo>
                <a:lnTo>
                  <a:pt x="0" y="213630"/>
                </a:lnTo>
                <a:lnTo>
                  <a:pt x="0" y="24180"/>
                </a:lnTo>
                <a:lnTo>
                  <a:pt x="1907" y="14790"/>
                </a:lnTo>
                <a:lnTo>
                  <a:pt x="7102" y="7101"/>
                </a:lnTo>
                <a:lnTo>
                  <a:pt x="14791" y="1907"/>
                </a:lnTo>
                <a:lnTo>
                  <a:pt x="24180" y="0"/>
                </a:lnTo>
                <a:close/>
              </a:path>
            </a:pathLst>
          </a:custGeom>
          <a:ln w="22396">
            <a:solidFill>
              <a:srgbClr val="5B79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4" name="Прямоугольник 1023"/>
          <p:cNvSpPr/>
          <p:nvPr/>
        </p:nvSpPr>
        <p:spPr>
          <a:xfrm>
            <a:off x="431261" y="139167"/>
            <a:ext cx="6631898" cy="13260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6350" indent="125095" algn="ctr">
              <a:lnSpc>
                <a:spcPts val="1650"/>
              </a:lnSpc>
              <a:spcBef>
                <a:spcPts val="180"/>
              </a:spcBef>
            </a:pPr>
            <a:r>
              <a:rPr lang="en-US" sz="1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Надо прилагать максимальные усилия, чтобы оно (дополнительное образование) стало действительно </a:t>
            </a:r>
            <a:r>
              <a:rPr lang="ru-RU" sz="1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доступным для подрастающего поколения, поскольку это не просто расходы, это инвестиции в будущее</a:t>
            </a:r>
            <a:r>
              <a:rPr lang="en-US" sz="1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en-US" sz="16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95575" marR="5080" indent="171450" algn="r">
              <a:spcBef>
                <a:spcPts val="895"/>
              </a:spcBef>
            </a:pPr>
            <a:r>
              <a:rPr lang="ru-RU" sz="16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В.В.Путин</a:t>
            </a:r>
            <a:endParaRPr lang="en-US" sz="16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570" y="3327271"/>
            <a:ext cx="3595029" cy="4235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object 7"/>
          <p:cNvSpPr/>
          <p:nvPr/>
        </p:nvSpPr>
        <p:spPr>
          <a:xfrm>
            <a:off x="7128064" y="2027025"/>
            <a:ext cx="3563938" cy="63196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/>
            <a:endParaRPr lang="ru-RU" sz="1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826243" y="7160628"/>
            <a:ext cx="118745" cy="111125"/>
          </a:xfrm>
          <a:custGeom>
            <a:avLst/>
            <a:gdLst/>
            <a:ahLst/>
            <a:cxnLst/>
            <a:rect l="l" t="t" r="r" b="b"/>
            <a:pathLst>
              <a:path w="118745" h="111125">
                <a:moveTo>
                  <a:pt x="118135" y="0"/>
                </a:moveTo>
                <a:lnTo>
                  <a:pt x="0" y="55385"/>
                </a:lnTo>
                <a:lnTo>
                  <a:pt x="118135" y="110768"/>
                </a:lnTo>
                <a:lnTo>
                  <a:pt x="11813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b="1"/>
          </a:p>
        </p:txBody>
      </p:sp>
      <p:sp>
        <p:nvSpPr>
          <p:cNvPr id="5" name="object 5"/>
          <p:cNvSpPr/>
          <p:nvPr/>
        </p:nvSpPr>
        <p:spPr>
          <a:xfrm>
            <a:off x="7128002" y="0"/>
            <a:ext cx="3564001" cy="204467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b="1"/>
          </a:p>
        </p:txBody>
      </p:sp>
      <p:sp>
        <p:nvSpPr>
          <p:cNvPr id="6" name="object 6"/>
          <p:cNvSpPr txBox="1"/>
          <p:nvPr/>
        </p:nvSpPr>
        <p:spPr>
          <a:xfrm>
            <a:off x="7369242" y="2075993"/>
            <a:ext cx="3159057" cy="464230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algn="ctr"/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Отдел воспитательной работы </a:t>
            </a:r>
          </a:p>
          <a:p>
            <a:pPr algn="ctr"/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дополнительного образования детей</a:t>
            </a:r>
          </a:p>
        </p:txBody>
      </p:sp>
      <p:sp>
        <p:nvSpPr>
          <p:cNvPr id="7" name="object 7"/>
          <p:cNvSpPr/>
          <p:nvPr/>
        </p:nvSpPr>
        <p:spPr>
          <a:xfrm>
            <a:off x="7128002" y="1908657"/>
            <a:ext cx="3564001" cy="2217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b="1"/>
          </a:p>
        </p:txBody>
      </p:sp>
      <p:sp>
        <p:nvSpPr>
          <p:cNvPr id="8" name="object 8"/>
          <p:cNvSpPr txBox="1"/>
          <p:nvPr/>
        </p:nvSpPr>
        <p:spPr>
          <a:xfrm>
            <a:off x="7126064" y="316915"/>
            <a:ext cx="3552382" cy="13335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35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</a:t>
            </a:r>
            <a:endParaRPr sz="3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5113" marR="573405" indent="88900" algn="ctr">
              <a:lnSpc>
                <a:spcPts val="2039"/>
              </a:lnSpc>
            </a:pPr>
            <a:r>
              <a:rPr sz="1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СТРАТЕГИЧЕСКИЙ  </a:t>
            </a:r>
            <a:r>
              <a:rPr lang="ru-RU" sz="1600" b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sz="1600" b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ОБЩЕНАЦИОНАЛЬНЫЙ  </a:t>
            </a:r>
            <a:r>
              <a:rPr sz="1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ПРИОРИТЕТ</a:t>
            </a:r>
            <a:endParaRPr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236580" y="2044674"/>
            <a:ext cx="2370470" cy="570537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b="1"/>
          </a:p>
        </p:txBody>
      </p:sp>
      <p:sp>
        <p:nvSpPr>
          <p:cNvPr id="11" name="object 11"/>
          <p:cNvSpPr/>
          <p:nvPr/>
        </p:nvSpPr>
        <p:spPr>
          <a:xfrm>
            <a:off x="3622925" y="3221782"/>
            <a:ext cx="1879104" cy="435001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b="1"/>
          </a:p>
        </p:txBody>
      </p:sp>
      <p:sp>
        <p:nvSpPr>
          <p:cNvPr id="12" name="object 12"/>
          <p:cNvSpPr txBox="1"/>
          <p:nvPr/>
        </p:nvSpPr>
        <p:spPr>
          <a:xfrm>
            <a:off x="2128896" y="2270033"/>
            <a:ext cx="1239705" cy="659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lang="ru-RU" sz="1400" b="1" spc="-1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СПОРТИВНЫХ КЛАССОВ</a:t>
            </a:r>
            <a:endParaRPr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978958" y="3505192"/>
            <a:ext cx="1477786" cy="1000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6500"/>
              </a:lnSpc>
              <a:spcBef>
                <a:spcPts val="100"/>
              </a:spcBef>
            </a:pPr>
            <a:r>
              <a:rPr lang="ru-RU" sz="1200" b="1" spc="-8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РЕМОНТ  </a:t>
            </a:r>
            <a:r>
              <a:rPr lang="ru-RU" sz="1200" b="1" spc="-75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СПОРТИВНЫХ  </a:t>
            </a:r>
            <a:r>
              <a:rPr lang="ru-RU" sz="1200" b="1" spc="-95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ЗАЛОВ , СОЗДАНИЕ СПОРТИВНЫХ КЛУБОВ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278875" y="4630277"/>
            <a:ext cx="1611630" cy="704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26390" algn="r">
              <a:lnSpc>
                <a:spcPct val="106500"/>
              </a:lnSpc>
              <a:spcBef>
                <a:spcPts val="100"/>
              </a:spcBef>
            </a:pPr>
            <a:r>
              <a:rPr lang="ru-RU" sz="1400" b="1" spc="-35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ТРУДОВОЕ ВОСПИТАНИЕ ШКОЛЬНИКОВ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17639" y="5481148"/>
            <a:ext cx="2531110" cy="957955"/>
          </a:xfrm>
          <a:prstGeom prst="rect">
            <a:avLst/>
          </a:prstGeom>
        </p:spPr>
        <p:txBody>
          <a:bodyPr vert="horz" wrap="square" lIns="0" tIns="15621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2800" b="1" spc="-40" dirty="0" smtClean="0">
                <a:solidFill>
                  <a:srgbClr val="5B79A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104 УПБ</a:t>
            </a:r>
          </a:p>
          <a:p>
            <a:pPr marL="12700">
              <a:lnSpc>
                <a:spcPct val="100000"/>
              </a:lnSpc>
            </a:pPr>
            <a:r>
              <a:rPr lang="ru-RU" sz="2400" b="1" spc="-40" dirty="0" smtClean="0">
                <a:solidFill>
                  <a:srgbClr val="5B79A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230 ТОШ</a:t>
            </a:r>
            <a:endParaRPr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111377" y="4334917"/>
            <a:ext cx="1890015" cy="762388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ru-RU" sz="4850" b="1" spc="10" dirty="0" smtClean="0">
                <a:solidFill>
                  <a:srgbClr val="5B79A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26, 26</a:t>
            </a:r>
            <a:endParaRPr sz="485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146271" y="5043294"/>
            <a:ext cx="51689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80" dirty="0">
                <a:solidFill>
                  <a:srgbClr val="5B79A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ЗАЛОВ</a:t>
            </a:r>
            <a:endParaRPr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959731" y="5481148"/>
            <a:ext cx="2845752" cy="189276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6500"/>
              </a:lnSpc>
              <a:spcBef>
                <a:spcPts val="100"/>
              </a:spcBef>
            </a:pPr>
            <a:r>
              <a:rPr sz="1400" b="1" spc="-3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Увеличение </a:t>
            </a:r>
            <a:r>
              <a:rPr lang="ru-RU" sz="1400" b="1" spc="-2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доли </a:t>
            </a:r>
            <a:r>
              <a:rPr sz="1400" b="1" spc="-3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 </a:t>
            </a:r>
            <a:r>
              <a:rPr sz="1400" b="1" spc="-5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sz="1400" b="1" spc="-2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программам  общего образования,</a:t>
            </a:r>
            <a:r>
              <a:rPr sz="1400" b="1" spc="-7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b="1" spc="-15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занимающихся  физической </a:t>
            </a:r>
            <a:r>
              <a:rPr sz="1400" b="1" spc="-35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культурой </a:t>
            </a:r>
            <a:r>
              <a:rPr sz="1400" b="1" spc="25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1400" b="1" spc="-85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b="1" spc="-3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спортом</a:t>
            </a:r>
            <a:r>
              <a:rPr lang="ru-RU" sz="1400" b="1" spc="-3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по уровням:</a:t>
            </a:r>
          </a:p>
          <a:p>
            <a:pPr marL="12700" marR="5080">
              <a:lnSpc>
                <a:spcPct val="106500"/>
              </a:lnSpc>
              <a:spcBef>
                <a:spcPts val="100"/>
              </a:spcBef>
            </a:pPr>
            <a:endParaRPr lang="ru-RU" sz="1400" b="1" spc="-3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>
              <a:lnSpc>
                <a:spcPct val="106500"/>
              </a:lnSpc>
              <a:spcBef>
                <a:spcPts val="100"/>
              </a:spcBef>
            </a:pPr>
            <a:r>
              <a:rPr lang="ru-RU" sz="1400" b="1" spc="-3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начальное общее на 0,4 % </a:t>
            </a:r>
          </a:p>
          <a:p>
            <a:pPr marL="12700" marR="5080">
              <a:lnSpc>
                <a:spcPct val="106500"/>
              </a:lnSpc>
              <a:spcBef>
                <a:spcPts val="100"/>
              </a:spcBef>
            </a:pPr>
            <a:r>
              <a:rPr lang="ru-RU" sz="1400" b="1" spc="-3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основное общее на 0,4 %</a:t>
            </a:r>
          </a:p>
          <a:p>
            <a:pPr marL="12700" marR="5080">
              <a:lnSpc>
                <a:spcPct val="106500"/>
              </a:lnSpc>
              <a:spcBef>
                <a:spcPts val="100"/>
              </a:spcBef>
            </a:pPr>
            <a:r>
              <a:rPr lang="ru-RU" sz="1400" b="1" spc="-3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среднее общее на 1,6 %</a:t>
            </a:r>
            <a:endParaRPr sz="1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18260" y="2054411"/>
            <a:ext cx="1451840" cy="7822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2000"/>
              </a:lnSpc>
            </a:pPr>
            <a:endParaRPr lang="ru-RU" sz="3200" b="1" spc="-187" baseline="22569" dirty="0" smtClean="0">
              <a:solidFill>
                <a:srgbClr val="5B79A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2000"/>
              </a:lnSpc>
            </a:pPr>
            <a:r>
              <a:rPr lang="ru-RU" sz="4000" b="1" spc="-187" baseline="22569" dirty="0" smtClean="0">
                <a:solidFill>
                  <a:srgbClr val="5B79A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ru-RU" sz="2000" b="1" spc="-187" baseline="22569" dirty="0" smtClean="0">
                <a:solidFill>
                  <a:srgbClr val="5B79A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spc="10" dirty="0" smtClean="0">
                <a:solidFill>
                  <a:srgbClr val="5B79A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</a:p>
          <a:p>
            <a:pPr algn="ctr">
              <a:lnSpc>
                <a:spcPts val="2000"/>
              </a:lnSpc>
            </a:pPr>
            <a:r>
              <a:rPr lang="ru-RU" sz="2000" b="1" spc="10" dirty="0" smtClean="0">
                <a:solidFill>
                  <a:srgbClr val="5B79A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классов</a:t>
            </a:r>
            <a:endParaRPr sz="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84471" y="229899"/>
            <a:ext cx="5802183" cy="730969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6350" indent="20955" algn="ctr">
              <a:lnSpc>
                <a:spcPts val="1650"/>
              </a:lnSpc>
              <a:spcBef>
                <a:spcPts val="180"/>
              </a:spcBef>
            </a:pPr>
            <a:r>
              <a:rPr lang="ru-RU" sz="1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«От </a:t>
            </a:r>
            <a:r>
              <a:rPr lang="ru-RU" sz="1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того, как мы воспитываем молодежь, зависит то, сможет ли Россия сберечь и приумножить саму себя</a:t>
            </a:r>
            <a:r>
              <a:rPr sz="1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6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6350" indent="1958975" algn="r">
              <a:spcBef>
                <a:spcPts val="180"/>
              </a:spcBef>
            </a:pPr>
            <a:r>
              <a:rPr lang="ru-RU" sz="16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В.В.Путин</a:t>
            </a:r>
            <a:endParaRPr lang="en-US" sz="16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object 23"/>
          <p:cNvSpPr txBox="1">
            <a:spLocks noGrp="1"/>
          </p:cNvSpPr>
          <p:nvPr>
            <p:ph type="dt" sz="half" idx="6"/>
          </p:nvPr>
        </p:nvSpPr>
        <p:spPr>
          <a:xfrm>
            <a:off x="9989629" y="7089040"/>
            <a:ext cx="396875" cy="215444"/>
          </a:xfrm>
        </p:spPr>
        <p:txBody>
          <a:bodyPr/>
          <a:lstStyle/>
          <a:p>
            <a:r>
              <a:rPr lang="ru-RU" b="1" smtClean="0"/>
              <a:t>2017</a:t>
            </a:r>
            <a:endParaRPr lang="ru-RU" b="1" dirty="0"/>
          </a:p>
        </p:txBody>
      </p:sp>
      <p:sp>
        <p:nvSpPr>
          <p:cNvPr id="24" name="object 18"/>
          <p:cNvSpPr txBox="1"/>
          <p:nvPr/>
        </p:nvSpPr>
        <p:spPr>
          <a:xfrm>
            <a:off x="6119144" y="5042434"/>
            <a:ext cx="623629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200" b="1" spc="-80" dirty="0" smtClean="0">
                <a:solidFill>
                  <a:srgbClr val="5B79A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КЛУБОВ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object 16"/>
          <p:cNvSpPr txBox="1"/>
          <p:nvPr/>
        </p:nvSpPr>
        <p:spPr>
          <a:xfrm>
            <a:off x="386549" y="6499006"/>
            <a:ext cx="2362200" cy="704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6500"/>
              </a:lnSpc>
              <a:spcBef>
                <a:spcPts val="100"/>
              </a:spcBef>
            </a:pPr>
            <a:r>
              <a:rPr lang="ru-RU" sz="1400" b="1" spc="-8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Вовлечение в трудовую занятость более 35 тыс. сельских школьников</a:t>
            </a:r>
            <a:endParaRPr lang="ru-RU" sz="1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116" y="1751652"/>
            <a:ext cx="1794352" cy="1387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object 12"/>
          <p:cNvSpPr txBox="1"/>
          <p:nvPr/>
        </p:nvSpPr>
        <p:spPr>
          <a:xfrm>
            <a:off x="3758399" y="2199323"/>
            <a:ext cx="1477786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200" b="1" spc="-1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ПАТРИОТИЧЕСКОЕ ВОСПИТАНИЕ 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object 17"/>
          <p:cNvSpPr txBox="1"/>
          <p:nvPr/>
        </p:nvSpPr>
        <p:spPr>
          <a:xfrm>
            <a:off x="5394469" y="1739409"/>
            <a:ext cx="1323832" cy="762388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ru-RU" sz="4850" b="1" spc="10" dirty="0" smtClean="0">
                <a:solidFill>
                  <a:srgbClr val="5B79A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80%</a:t>
            </a:r>
            <a:endParaRPr sz="485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object 16"/>
          <p:cNvSpPr txBox="1"/>
          <p:nvPr/>
        </p:nvSpPr>
        <p:spPr>
          <a:xfrm>
            <a:off x="5140062" y="2590455"/>
            <a:ext cx="2229181" cy="63132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6500"/>
              </a:lnSpc>
              <a:spcBef>
                <a:spcPts val="100"/>
              </a:spcBef>
            </a:pPr>
            <a:r>
              <a:rPr lang="ru-RU" sz="1200" b="1" spc="-8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 детей  и молодежи </a:t>
            </a:r>
          </a:p>
          <a:p>
            <a:pPr marL="12700" marR="5080">
              <a:lnSpc>
                <a:spcPct val="106500"/>
              </a:lnSpc>
              <a:spcBef>
                <a:spcPts val="100"/>
              </a:spcBef>
            </a:pPr>
            <a:r>
              <a:rPr lang="ru-RU" sz="1200" b="1" spc="-8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патриотических </a:t>
            </a:r>
          </a:p>
          <a:p>
            <a:pPr marL="12700" marR="5080">
              <a:lnSpc>
                <a:spcPct val="106500"/>
              </a:lnSpc>
              <a:spcBef>
                <a:spcPts val="100"/>
              </a:spcBef>
            </a:pPr>
            <a:r>
              <a:rPr lang="ru-RU" sz="1200" b="1" spc="-8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мероприятиях</a:t>
            </a:r>
            <a:endParaRPr lang="ru-RU" sz="12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8001" y="2632938"/>
            <a:ext cx="3564001" cy="4929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object 9"/>
          <p:cNvSpPr/>
          <p:nvPr/>
        </p:nvSpPr>
        <p:spPr>
          <a:xfrm>
            <a:off x="7127999" y="2092605"/>
            <a:ext cx="3552382" cy="4756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9"/>
          <p:cNvSpPr/>
          <p:nvPr/>
        </p:nvSpPr>
        <p:spPr>
          <a:xfrm>
            <a:off x="7126064" y="2533053"/>
            <a:ext cx="3552382" cy="4756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object 7"/>
          <p:cNvSpPr/>
          <p:nvPr/>
        </p:nvSpPr>
        <p:spPr>
          <a:xfrm>
            <a:off x="7129463" y="2147270"/>
            <a:ext cx="3563938" cy="63196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/>
            <a:endParaRPr lang="ru-RU" sz="1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94" name="Picture 34" descr="22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5240" y="2779236"/>
            <a:ext cx="3573462" cy="4474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4" name="object 5"/>
          <p:cNvSpPr>
            <a:spLocks noChangeArrowheads="1"/>
          </p:cNvSpPr>
          <p:nvPr/>
        </p:nvSpPr>
        <p:spPr bwMode="auto">
          <a:xfrm>
            <a:off x="7129463" y="0"/>
            <a:ext cx="3563937" cy="2147269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7413625" y="19050"/>
            <a:ext cx="3025775" cy="2022475"/>
          </a:xfrm>
        </p:spPr>
        <p:txBody>
          <a:bodyPr tIns="93345"/>
          <a:lstStyle/>
          <a:p>
            <a:pPr marL="12700" algn="ctr" eaLnBrk="1" hangingPunct="1">
              <a:lnSpc>
                <a:spcPct val="107000"/>
              </a:lnSpc>
              <a:spcBef>
                <a:spcPts val="188"/>
              </a:spcBef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ЗАЩИТА  ДЕТЕЙ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СТРАТЕГИЧЕСКИЙ ПРИОРИТЕТ  РАЗВИТИЯ СТРАНЫ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74" name="object 15"/>
          <p:cNvSpPr>
            <a:spLocks/>
          </p:cNvSpPr>
          <p:nvPr/>
        </p:nvSpPr>
        <p:spPr bwMode="auto">
          <a:xfrm>
            <a:off x="38510" y="3336999"/>
            <a:ext cx="244475" cy="127000"/>
          </a:xfrm>
          <a:custGeom>
            <a:avLst/>
            <a:gdLst>
              <a:gd name="T0" fmla="*/ 0 w 244475"/>
              <a:gd name="T1" fmla="*/ 126466 h 127000"/>
              <a:gd name="T2" fmla="*/ 117928 w 244475"/>
              <a:gd name="T3" fmla="*/ 0 h 127000"/>
              <a:gd name="T4" fmla="*/ 244388 w 244475"/>
              <a:gd name="T5" fmla="*/ 117932 h 127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44475" h="127000">
                <a:moveTo>
                  <a:pt x="0" y="126466"/>
                </a:moveTo>
                <a:lnTo>
                  <a:pt x="117928" y="0"/>
                </a:lnTo>
                <a:lnTo>
                  <a:pt x="244388" y="117932"/>
                </a:lnTo>
              </a:path>
            </a:pathLst>
          </a:custGeom>
          <a:noFill/>
          <a:ln w="57599">
            <a:solidFill>
              <a:srgbClr val="C1C9E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2" name="object 32"/>
          <p:cNvSpPr txBox="1"/>
          <p:nvPr/>
        </p:nvSpPr>
        <p:spPr>
          <a:xfrm>
            <a:off x="622710" y="974799"/>
            <a:ext cx="1976438" cy="1147763"/>
          </a:xfrm>
          <a:prstGeom prst="rect">
            <a:avLst/>
          </a:prstGeom>
        </p:spPr>
        <p:txBody>
          <a:bodyPr lIns="0" tIns="1270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>
              <a:lnSpc>
                <a:spcPct val="107000"/>
              </a:lnSpc>
              <a:spcBef>
                <a:spcPts val="100"/>
              </a:spcBef>
            </a:pPr>
            <a:r>
              <a:rPr lang="ru-RU" sz="1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Сокращение  численности  детей-сирот, находящихся региональном банке данных</a:t>
            </a:r>
          </a:p>
        </p:txBody>
      </p:sp>
      <p:sp>
        <p:nvSpPr>
          <p:cNvPr id="15386" name="object 33"/>
          <p:cNvSpPr>
            <a:spLocks/>
          </p:cNvSpPr>
          <p:nvPr/>
        </p:nvSpPr>
        <p:spPr bwMode="auto">
          <a:xfrm>
            <a:off x="410" y="1050999"/>
            <a:ext cx="495300" cy="919163"/>
          </a:xfrm>
          <a:custGeom>
            <a:avLst/>
            <a:gdLst>
              <a:gd name="T0" fmla="*/ 495308 w 495934"/>
              <a:gd name="T1" fmla="*/ 602449 h 918844"/>
              <a:gd name="T2" fmla="*/ 0 w 495934"/>
              <a:gd name="T3" fmla="*/ 602449 h 918844"/>
              <a:gd name="T4" fmla="*/ 247657 w 495934"/>
              <a:gd name="T5" fmla="*/ 918527 h 918844"/>
              <a:gd name="T6" fmla="*/ 495308 w 495934"/>
              <a:gd name="T7" fmla="*/ 602449 h 918844"/>
              <a:gd name="T8" fmla="*/ 395297 w 495934"/>
              <a:gd name="T9" fmla="*/ 0 h 918844"/>
              <a:gd name="T10" fmla="*/ 100011 w 495934"/>
              <a:gd name="T11" fmla="*/ 0 h 918844"/>
              <a:gd name="T12" fmla="*/ 100011 w 495934"/>
              <a:gd name="T13" fmla="*/ 602449 h 918844"/>
              <a:gd name="T14" fmla="*/ 395297 w 495934"/>
              <a:gd name="T15" fmla="*/ 602449 h 918844"/>
              <a:gd name="T16" fmla="*/ 395297 w 495934"/>
              <a:gd name="T17" fmla="*/ 0 h 9188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95934" h="918844">
                <a:moveTo>
                  <a:pt x="495308" y="602449"/>
                </a:moveTo>
                <a:lnTo>
                  <a:pt x="0" y="602449"/>
                </a:lnTo>
                <a:lnTo>
                  <a:pt x="247657" y="918527"/>
                </a:lnTo>
                <a:lnTo>
                  <a:pt x="495308" y="602449"/>
                </a:lnTo>
                <a:close/>
              </a:path>
              <a:path w="495934" h="918844">
                <a:moveTo>
                  <a:pt x="395297" y="0"/>
                </a:moveTo>
                <a:lnTo>
                  <a:pt x="100011" y="0"/>
                </a:lnTo>
                <a:lnTo>
                  <a:pt x="100011" y="602449"/>
                </a:lnTo>
                <a:lnTo>
                  <a:pt x="395297" y="602449"/>
                </a:lnTo>
                <a:lnTo>
                  <a:pt x="395297" y="0"/>
                </a:lnTo>
                <a:close/>
              </a:path>
            </a:pathLst>
          </a:custGeom>
          <a:solidFill>
            <a:srgbClr val="5B79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4" name="object 34"/>
          <p:cNvSpPr txBox="1"/>
          <p:nvPr/>
        </p:nvSpPr>
        <p:spPr>
          <a:xfrm>
            <a:off x="2832510" y="1279599"/>
            <a:ext cx="301625" cy="228268"/>
          </a:xfrm>
          <a:prstGeom prst="rect">
            <a:avLst/>
          </a:prstGeom>
        </p:spPr>
        <p:txBody>
          <a:bodyPr lIns="0" tIns="1270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>
              <a:spcBef>
                <a:spcPts val="100"/>
              </a:spcBef>
            </a:pPr>
            <a:r>
              <a:rPr lang="ru-RU" sz="1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</a:t>
            </a:r>
            <a:endParaRPr lang="ru-RU" sz="1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object 28"/>
          <p:cNvSpPr txBox="1"/>
          <p:nvPr/>
        </p:nvSpPr>
        <p:spPr>
          <a:xfrm>
            <a:off x="2680110" y="2270199"/>
            <a:ext cx="4194175" cy="1897955"/>
          </a:xfrm>
          <a:prstGeom prst="rect">
            <a:avLst/>
          </a:prstGeom>
        </p:spPr>
        <p:txBody>
          <a:bodyPr lIns="0" tIns="1270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>
              <a:spcBef>
                <a:spcPts val="100"/>
              </a:spcBef>
            </a:pPr>
            <a:r>
              <a:rPr lang="ru-RU" sz="1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Увеличение доли детей-сирот и детей, оставшихся без попечения родителей, переданных на семейные формы воспитания</a:t>
            </a:r>
          </a:p>
          <a:p>
            <a:pPr algn="just">
              <a:spcBef>
                <a:spcPts val="100"/>
              </a:spcBef>
            </a:pPr>
            <a:endParaRPr lang="ru-RU" sz="1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100"/>
              </a:spcBef>
            </a:pPr>
            <a:r>
              <a:rPr lang="ru-RU" sz="1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Увеличение числа организаций для детей-сирот  и детей, оставшихся без попечения родителей, в которых созданы условия, приближенные к семейным</a:t>
            </a:r>
          </a:p>
          <a:p>
            <a:pPr algn="just">
              <a:spcBef>
                <a:spcPts val="100"/>
              </a:spcBef>
            </a:pPr>
            <a:endParaRPr lang="ru-RU" sz="1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200" b="1" dirty="0">
                <a:solidFill>
                  <a:srgbClr val="3760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ru-RU" sz="12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Увеличение доли специалистов по защите прав детства, повысивших свой профессиональный уровень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object 6"/>
          <p:cNvSpPr txBox="1"/>
          <p:nvPr/>
        </p:nvSpPr>
        <p:spPr>
          <a:xfrm>
            <a:off x="7164689" y="2275494"/>
            <a:ext cx="3453416" cy="367216"/>
          </a:xfrm>
          <a:prstGeom prst="rect">
            <a:avLst/>
          </a:prstGeom>
        </p:spPr>
        <p:txBody>
          <a:bodyPr wrap="square" lIns="0" tIns="3302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>
              <a:lnSpc>
                <a:spcPts val="1300"/>
              </a:lnSpc>
              <a:spcBef>
                <a:spcPts val="263"/>
              </a:spcBef>
            </a:pPr>
            <a:r>
              <a:rPr lang="ru-RU" sz="1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Отдел развития семейных форм устройства детей, оставшихся без попечения родителей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96" name="Rectangle 36"/>
          <p:cNvSpPr>
            <a:spLocks noChangeArrowheads="1"/>
          </p:cNvSpPr>
          <p:nvPr/>
        </p:nvSpPr>
        <p:spPr bwMode="auto">
          <a:xfrm>
            <a:off x="1079500" y="123825"/>
            <a:ext cx="5638800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1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«Семья – это основа всего нашего общества, всего государства…» </a:t>
            </a:r>
          </a:p>
          <a:p>
            <a:r>
              <a:rPr lang="ru-RU" altLang="ru-RU" sz="1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В.В.Путин</a:t>
            </a:r>
            <a:endParaRPr lang="ru-RU" sz="16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2956335" y="669999"/>
            <a:ext cx="2628900" cy="1125538"/>
          </a:xfrm>
          <a:prstGeom prst="rect">
            <a:avLst/>
          </a:prstGeom>
        </p:spPr>
        <p:txBody>
          <a:bodyPr lIns="0" tIns="12065" rIns="0" bIns="0">
            <a:spAutoFit/>
          </a:bodyPr>
          <a:lstStyle/>
          <a:p>
            <a:pPr lvl="1" algn="ctr"/>
            <a:r>
              <a:rPr lang="ru-RU" sz="4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850</a:t>
            </a:r>
            <a:r>
              <a:rPr lang="ru-RU" sz="73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</a:t>
            </a:r>
            <a:endParaRPr lang="ru-RU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407" name="object 12"/>
          <p:cNvSpPr>
            <a:spLocks noChangeArrowheads="1"/>
          </p:cNvSpPr>
          <p:nvPr/>
        </p:nvSpPr>
        <p:spPr bwMode="auto">
          <a:xfrm>
            <a:off x="317910" y="2193999"/>
            <a:ext cx="2286000" cy="2209800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5408" name="object 13"/>
          <p:cNvSpPr>
            <a:spLocks/>
          </p:cNvSpPr>
          <p:nvPr/>
        </p:nvSpPr>
        <p:spPr bwMode="auto">
          <a:xfrm>
            <a:off x="546510" y="2289249"/>
            <a:ext cx="1905000" cy="1905000"/>
          </a:xfrm>
          <a:custGeom>
            <a:avLst/>
            <a:gdLst>
              <a:gd name="T0" fmla="*/ 992342 w 1887855"/>
              <a:gd name="T1" fmla="*/ 1228 h 1887854"/>
              <a:gd name="T2" fmla="*/ 1087505 w 1887855"/>
              <a:gd name="T3" fmla="*/ 10874 h 1887854"/>
              <a:gd name="T4" fmla="*/ 1179642 w 1887855"/>
              <a:gd name="T5" fmla="*/ 29711 h 1887854"/>
              <a:gd name="T6" fmla="*/ 1268280 w 1887855"/>
              <a:gd name="T7" fmla="*/ 57267 h 1887854"/>
              <a:gd name="T8" fmla="*/ 1352945 w 1887855"/>
              <a:gd name="T9" fmla="*/ 93064 h 1887854"/>
              <a:gd name="T10" fmla="*/ 1433161 w 1887855"/>
              <a:gd name="T11" fmla="*/ 136631 h 1887854"/>
              <a:gd name="T12" fmla="*/ 1508455 w 1887855"/>
              <a:gd name="T13" fmla="*/ 187492 h 1887854"/>
              <a:gd name="T14" fmla="*/ 1578352 w 1887855"/>
              <a:gd name="T15" fmla="*/ 245172 h 1887854"/>
              <a:gd name="T16" fmla="*/ 1642378 w 1887855"/>
              <a:gd name="T17" fmla="*/ 309198 h 1887854"/>
              <a:gd name="T18" fmla="*/ 1700058 w 1887855"/>
              <a:gd name="T19" fmla="*/ 379095 h 1887854"/>
              <a:gd name="T20" fmla="*/ 1750919 w 1887855"/>
              <a:gd name="T21" fmla="*/ 454389 h 1887854"/>
              <a:gd name="T22" fmla="*/ 1794486 w 1887855"/>
              <a:gd name="T23" fmla="*/ 534605 h 1887854"/>
              <a:gd name="T24" fmla="*/ 1830283 w 1887855"/>
              <a:gd name="T25" fmla="*/ 619270 h 1887854"/>
              <a:gd name="T26" fmla="*/ 1857839 w 1887855"/>
              <a:gd name="T27" fmla="*/ 707908 h 1887854"/>
              <a:gd name="T28" fmla="*/ 1876676 w 1887855"/>
              <a:gd name="T29" fmla="*/ 800045 h 1887854"/>
              <a:gd name="T30" fmla="*/ 1886322 w 1887855"/>
              <a:gd name="T31" fmla="*/ 895208 h 1887854"/>
              <a:gd name="T32" fmla="*/ 1886322 w 1887855"/>
              <a:gd name="T33" fmla="*/ 992341 h 1887854"/>
              <a:gd name="T34" fmla="*/ 1876676 w 1887855"/>
              <a:gd name="T35" fmla="*/ 1087501 h 1887854"/>
              <a:gd name="T36" fmla="*/ 1857839 w 1887855"/>
              <a:gd name="T37" fmla="*/ 1179637 h 1887854"/>
              <a:gd name="T38" fmla="*/ 1830283 w 1887855"/>
              <a:gd name="T39" fmla="*/ 1268275 h 1887854"/>
              <a:gd name="T40" fmla="*/ 1794486 w 1887855"/>
              <a:gd name="T41" fmla="*/ 1352938 h 1887854"/>
              <a:gd name="T42" fmla="*/ 1750919 w 1887855"/>
              <a:gd name="T43" fmla="*/ 1433155 h 1887854"/>
              <a:gd name="T44" fmla="*/ 1700058 w 1887855"/>
              <a:gd name="T45" fmla="*/ 1508449 h 1887854"/>
              <a:gd name="T46" fmla="*/ 1642378 w 1887855"/>
              <a:gd name="T47" fmla="*/ 1578346 h 1887854"/>
              <a:gd name="T48" fmla="*/ 1578352 w 1887855"/>
              <a:gd name="T49" fmla="*/ 1642373 h 1887854"/>
              <a:gd name="T50" fmla="*/ 1508455 w 1887855"/>
              <a:gd name="T51" fmla="*/ 1700054 h 1887854"/>
              <a:gd name="T52" fmla="*/ 1433161 w 1887855"/>
              <a:gd name="T53" fmla="*/ 1750916 h 1887854"/>
              <a:gd name="T54" fmla="*/ 1352945 w 1887855"/>
              <a:gd name="T55" fmla="*/ 1794483 h 1887854"/>
              <a:gd name="T56" fmla="*/ 1268280 w 1887855"/>
              <a:gd name="T57" fmla="*/ 1830282 h 1887854"/>
              <a:gd name="T58" fmla="*/ 1179642 w 1887855"/>
              <a:gd name="T59" fmla="*/ 1857838 h 1887854"/>
              <a:gd name="T60" fmla="*/ 1087505 w 1887855"/>
              <a:gd name="T61" fmla="*/ 1876676 h 1887854"/>
              <a:gd name="T62" fmla="*/ 992342 w 1887855"/>
              <a:gd name="T63" fmla="*/ 1886322 h 1887854"/>
              <a:gd name="T64" fmla="*/ 895209 w 1887855"/>
              <a:gd name="T65" fmla="*/ 1886322 h 1887854"/>
              <a:gd name="T66" fmla="*/ 800048 w 1887855"/>
              <a:gd name="T67" fmla="*/ 1876676 h 1887854"/>
              <a:gd name="T68" fmla="*/ 707911 w 1887855"/>
              <a:gd name="T69" fmla="*/ 1857838 h 1887854"/>
              <a:gd name="T70" fmla="*/ 619274 w 1887855"/>
              <a:gd name="T71" fmla="*/ 1830282 h 1887854"/>
              <a:gd name="T72" fmla="*/ 534610 w 1887855"/>
              <a:gd name="T73" fmla="*/ 1794483 h 1887854"/>
              <a:gd name="T74" fmla="*/ 454394 w 1887855"/>
              <a:gd name="T75" fmla="*/ 1750916 h 1887854"/>
              <a:gd name="T76" fmla="*/ 379099 w 1887855"/>
              <a:gd name="T77" fmla="*/ 1700054 h 1887854"/>
              <a:gd name="T78" fmla="*/ 309202 w 1887855"/>
              <a:gd name="T79" fmla="*/ 1642373 h 1887854"/>
              <a:gd name="T80" fmla="*/ 245176 w 1887855"/>
              <a:gd name="T81" fmla="*/ 1578346 h 1887854"/>
              <a:gd name="T82" fmla="*/ 187495 w 1887855"/>
              <a:gd name="T83" fmla="*/ 1508449 h 1887854"/>
              <a:gd name="T84" fmla="*/ 136633 w 1887855"/>
              <a:gd name="T85" fmla="*/ 1433155 h 1887854"/>
              <a:gd name="T86" fmla="*/ 93066 w 1887855"/>
              <a:gd name="T87" fmla="*/ 1352938 h 1887854"/>
              <a:gd name="T88" fmla="*/ 57268 w 1887855"/>
              <a:gd name="T89" fmla="*/ 1268275 h 1887854"/>
              <a:gd name="T90" fmla="*/ 29712 w 1887855"/>
              <a:gd name="T91" fmla="*/ 1179637 h 1887854"/>
              <a:gd name="T92" fmla="*/ 10874 w 1887855"/>
              <a:gd name="T93" fmla="*/ 1087501 h 1887854"/>
              <a:gd name="T94" fmla="*/ 1228 w 1887855"/>
              <a:gd name="T95" fmla="*/ 992341 h 1887854"/>
              <a:gd name="T96" fmla="*/ 1362 w 1887855"/>
              <a:gd name="T97" fmla="*/ 893041 h 1887854"/>
              <a:gd name="T98" fmla="*/ 12122 w 1887855"/>
              <a:gd name="T99" fmla="*/ 792939 h 1887854"/>
              <a:gd name="T100" fmla="*/ 33291 w 1887855"/>
              <a:gd name="T101" fmla="*/ 695293 h 1887854"/>
              <a:gd name="T102" fmla="*/ 64499 w 1887855"/>
              <a:gd name="T103" fmla="*/ 600864 h 1887854"/>
              <a:gd name="T104" fmla="*/ 105380 w 1887855"/>
              <a:gd name="T105" fmla="*/ 510412 h 1887854"/>
              <a:gd name="T106" fmla="*/ 155564 w 1887855"/>
              <a:gd name="T107" fmla="*/ 424697 h 1887854"/>
              <a:gd name="T108" fmla="*/ 214683 w 1887855"/>
              <a:gd name="T109" fmla="*/ 344479 h 1887854"/>
              <a:gd name="T110" fmla="*/ 282371 w 1887855"/>
              <a:gd name="T111" fmla="*/ 270519 h 1887854"/>
              <a:gd name="T112" fmla="*/ 358258 w 1887855"/>
              <a:gd name="T113" fmla="*/ 203577 h 18878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887855" h="1887854">
                <a:moveTo>
                  <a:pt x="943775" y="0"/>
                </a:moveTo>
                <a:lnTo>
                  <a:pt x="992342" y="1228"/>
                </a:lnTo>
                <a:lnTo>
                  <a:pt x="1040272" y="4872"/>
                </a:lnTo>
                <a:lnTo>
                  <a:pt x="1087505" y="10874"/>
                </a:lnTo>
                <a:lnTo>
                  <a:pt x="1133981" y="19173"/>
                </a:lnTo>
                <a:lnTo>
                  <a:pt x="1179642" y="29711"/>
                </a:lnTo>
                <a:lnTo>
                  <a:pt x="1224428" y="42429"/>
                </a:lnTo>
                <a:lnTo>
                  <a:pt x="1268280" y="57267"/>
                </a:lnTo>
                <a:lnTo>
                  <a:pt x="1311139" y="74165"/>
                </a:lnTo>
                <a:lnTo>
                  <a:pt x="1352945" y="93064"/>
                </a:lnTo>
                <a:lnTo>
                  <a:pt x="1393639" y="113906"/>
                </a:lnTo>
                <a:lnTo>
                  <a:pt x="1433161" y="136631"/>
                </a:lnTo>
                <a:lnTo>
                  <a:pt x="1471453" y="161179"/>
                </a:lnTo>
                <a:lnTo>
                  <a:pt x="1508455" y="187492"/>
                </a:lnTo>
                <a:lnTo>
                  <a:pt x="1544108" y="215509"/>
                </a:lnTo>
                <a:lnTo>
                  <a:pt x="1578352" y="245172"/>
                </a:lnTo>
                <a:lnTo>
                  <a:pt x="1611129" y="276421"/>
                </a:lnTo>
                <a:lnTo>
                  <a:pt x="1642378" y="309198"/>
                </a:lnTo>
                <a:lnTo>
                  <a:pt x="1672041" y="343442"/>
                </a:lnTo>
                <a:lnTo>
                  <a:pt x="1700058" y="379095"/>
                </a:lnTo>
                <a:lnTo>
                  <a:pt x="1726371" y="416097"/>
                </a:lnTo>
                <a:lnTo>
                  <a:pt x="1750919" y="454389"/>
                </a:lnTo>
                <a:lnTo>
                  <a:pt x="1773644" y="493911"/>
                </a:lnTo>
                <a:lnTo>
                  <a:pt x="1794486" y="534605"/>
                </a:lnTo>
                <a:lnTo>
                  <a:pt x="1813385" y="576411"/>
                </a:lnTo>
                <a:lnTo>
                  <a:pt x="1830283" y="619270"/>
                </a:lnTo>
                <a:lnTo>
                  <a:pt x="1845121" y="663122"/>
                </a:lnTo>
                <a:lnTo>
                  <a:pt x="1857839" y="707908"/>
                </a:lnTo>
                <a:lnTo>
                  <a:pt x="1868377" y="753569"/>
                </a:lnTo>
                <a:lnTo>
                  <a:pt x="1876676" y="800045"/>
                </a:lnTo>
                <a:lnTo>
                  <a:pt x="1882678" y="847278"/>
                </a:lnTo>
                <a:lnTo>
                  <a:pt x="1886322" y="895208"/>
                </a:lnTo>
                <a:lnTo>
                  <a:pt x="1887550" y="943775"/>
                </a:lnTo>
                <a:lnTo>
                  <a:pt x="1886322" y="992341"/>
                </a:lnTo>
                <a:lnTo>
                  <a:pt x="1882678" y="1040270"/>
                </a:lnTo>
                <a:lnTo>
                  <a:pt x="1876676" y="1087501"/>
                </a:lnTo>
                <a:lnTo>
                  <a:pt x="1868377" y="1133977"/>
                </a:lnTo>
                <a:lnTo>
                  <a:pt x="1857839" y="1179637"/>
                </a:lnTo>
                <a:lnTo>
                  <a:pt x="1845121" y="1224423"/>
                </a:lnTo>
                <a:lnTo>
                  <a:pt x="1830283" y="1268275"/>
                </a:lnTo>
                <a:lnTo>
                  <a:pt x="1813385" y="1311133"/>
                </a:lnTo>
                <a:lnTo>
                  <a:pt x="1794486" y="1352938"/>
                </a:lnTo>
                <a:lnTo>
                  <a:pt x="1773644" y="1393632"/>
                </a:lnTo>
                <a:lnTo>
                  <a:pt x="1750919" y="1433155"/>
                </a:lnTo>
                <a:lnTo>
                  <a:pt x="1726371" y="1471446"/>
                </a:lnTo>
                <a:lnTo>
                  <a:pt x="1700058" y="1508449"/>
                </a:lnTo>
                <a:lnTo>
                  <a:pt x="1672041" y="1544102"/>
                </a:lnTo>
                <a:lnTo>
                  <a:pt x="1642378" y="1578346"/>
                </a:lnTo>
                <a:lnTo>
                  <a:pt x="1611129" y="1611123"/>
                </a:lnTo>
                <a:lnTo>
                  <a:pt x="1578352" y="1642373"/>
                </a:lnTo>
                <a:lnTo>
                  <a:pt x="1544108" y="1672036"/>
                </a:lnTo>
                <a:lnTo>
                  <a:pt x="1508455" y="1700054"/>
                </a:lnTo>
                <a:lnTo>
                  <a:pt x="1471453" y="1726367"/>
                </a:lnTo>
                <a:lnTo>
                  <a:pt x="1433161" y="1750916"/>
                </a:lnTo>
                <a:lnTo>
                  <a:pt x="1393639" y="1773641"/>
                </a:lnTo>
                <a:lnTo>
                  <a:pt x="1352945" y="1794483"/>
                </a:lnTo>
                <a:lnTo>
                  <a:pt x="1311139" y="1813383"/>
                </a:lnTo>
                <a:lnTo>
                  <a:pt x="1268280" y="1830282"/>
                </a:lnTo>
                <a:lnTo>
                  <a:pt x="1224428" y="1845120"/>
                </a:lnTo>
                <a:lnTo>
                  <a:pt x="1179642" y="1857838"/>
                </a:lnTo>
                <a:lnTo>
                  <a:pt x="1133981" y="1868376"/>
                </a:lnTo>
                <a:lnTo>
                  <a:pt x="1087505" y="1876676"/>
                </a:lnTo>
                <a:lnTo>
                  <a:pt x="1040272" y="1882678"/>
                </a:lnTo>
                <a:lnTo>
                  <a:pt x="992342" y="1886322"/>
                </a:lnTo>
                <a:lnTo>
                  <a:pt x="943775" y="1887550"/>
                </a:lnTo>
                <a:lnTo>
                  <a:pt x="895209" y="1886322"/>
                </a:lnTo>
                <a:lnTo>
                  <a:pt x="847280" y="1882678"/>
                </a:lnTo>
                <a:lnTo>
                  <a:pt x="800048" y="1876676"/>
                </a:lnTo>
                <a:lnTo>
                  <a:pt x="753572" y="1868376"/>
                </a:lnTo>
                <a:lnTo>
                  <a:pt x="707911" y="1857838"/>
                </a:lnTo>
                <a:lnTo>
                  <a:pt x="663125" y="1845120"/>
                </a:lnTo>
                <a:lnTo>
                  <a:pt x="619274" y="1830282"/>
                </a:lnTo>
                <a:lnTo>
                  <a:pt x="576415" y="1813383"/>
                </a:lnTo>
                <a:lnTo>
                  <a:pt x="534610" y="1794483"/>
                </a:lnTo>
                <a:lnTo>
                  <a:pt x="493916" y="1773641"/>
                </a:lnTo>
                <a:lnTo>
                  <a:pt x="454394" y="1750916"/>
                </a:lnTo>
                <a:lnTo>
                  <a:pt x="416102" y="1726367"/>
                </a:lnTo>
                <a:lnTo>
                  <a:pt x="379099" y="1700054"/>
                </a:lnTo>
                <a:lnTo>
                  <a:pt x="343447" y="1672036"/>
                </a:lnTo>
                <a:lnTo>
                  <a:pt x="309202" y="1642373"/>
                </a:lnTo>
                <a:lnTo>
                  <a:pt x="276425" y="1611123"/>
                </a:lnTo>
                <a:lnTo>
                  <a:pt x="245176" y="1578346"/>
                </a:lnTo>
                <a:lnTo>
                  <a:pt x="215512" y="1544102"/>
                </a:lnTo>
                <a:lnTo>
                  <a:pt x="187495" y="1508449"/>
                </a:lnTo>
                <a:lnTo>
                  <a:pt x="161182" y="1471446"/>
                </a:lnTo>
                <a:lnTo>
                  <a:pt x="136633" y="1433155"/>
                </a:lnTo>
                <a:lnTo>
                  <a:pt x="113908" y="1393632"/>
                </a:lnTo>
                <a:lnTo>
                  <a:pt x="93066" y="1352938"/>
                </a:lnTo>
                <a:lnTo>
                  <a:pt x="74166" y="1311133"/>
                </a:lnTo>
                <a:lnTo>
                  <a:pt x="57268" y="1268275"/>
                </a:lnTo>
                <a:lnTo>
                  <a:pt x="42430" y="1224423"/>
                </a:lnTo>
                <a:lnTo>
                  <a:pt x="29712" y="1179637"/>
                </a:lnTo>
                <a:lnTo>
                  <a:pt x="19174" y="1133977"/>
                </a:lnTo>
                <a:lnTo>
                  <a:pt x="10874" y="1087501"/>
                </a:lnTo>
                <a:lnTo>
                  <a:pt x="4872" y="1040270"/>
                </a:lnTo>
                <a:lnTo>
                  <a:pt x="1228" y="992341"/>
                </a:lnTo>
                <a:lnTo>
                  <a:pt x="0" y="943775"/>
                </a:lnTo>
                <a:lnTo>
                  <a:pt x="1362" y="893041"/>
                </a:lnTo>
                <a:lnTo>
                  <a:pt x="5418" y="842730"/>
                </a:lnTo>
                <a:lnTo>
                  <a:pt x="12122" y="792939"/>
                </a:lnTo>
                <a:lnTo>
                  <a:pt x="21429" y="743761"/>
                </a:lnTo>
                <a:lnTo>
                  <a:pt x="33291" y="695293"/>
                </a:lnTo>
                <a:lnTo>
                  <a:pt x="47663" y="647629"/>
                </a:lnTo>
                <a:lnTo>
                  <a:pt x="64499" y="600864"/>
                </a:lnTo>
                <a:lnTo>
                  <a:pt x="83754" y="555094"/>
                </a:lnTo>
                <a:lnTo>
                  <a:pt x="105380" y="510412"/>
                </a:lnTo>
                <a:lnTo>
                  <a:pt x="129332" y="466915"/>
                </a:lnTo>
                <a:lnTo>
                  <a:pt x="155564" y="424697"/>
                </a:lnTo>
                <a:lnTo>
                  <a:pt x="184030" y="383854"/>
                </a:lnTo>
                <a:lnTo>
                  <a:pt x="214683" y="344479"/>
                </a:lnTo>
                <a:lnTo>
                  <a:pt x="247479" y="306670"/>
                </a:lnTo>
                <a:lnTo>
                  <a:pt x="282371" y="270519"/>
                </a:lnTo>
                <a:lnTo>
                  <a:pt x="319313" y="236123"/>
                </a:lnTo>
                <a:lnTo>
                  <a:pt x="358258" y="203577"/>
                </a:lnTo>
              </a:path>
            </a:pathLst>
          </a:custGeom>
          <a:noFill/>
          <a:ln w="170773">
            <a:solidFill>
              <a:srgbClr val="5B79A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5410" name="object 14"/>
          <p:cNvSpPr>
            <a:spLocks/>
          </p:cNvSpPr>
          <p:nvPr/>
        </p:nvSpPr>
        <p:spPr bwMode="auto">
          <a:xfrm>
            <a:off x="165510" y="3336999"/>
            <a:ext cx="1238250" cy="1238250"/>
          </a:xfrm>
          <a:custGeom>
            <a:avLst/>
            <a:gdLst>
              <a:gd name="T0" fmla="*/ 1237418 w 1237614"/>
              <a:gd name="T1" fmla="*/ 1237424 h 1237614"/>
              <a:gd name="T2" fmla="*/ 1188829 w 1237614"/>
              <a:gd name="T3" fmla="*/ 1236488 h 1237614"/>
              <a:gd name="T4" fmla="*/ 1140715 w 1237614"/>
              <a:gd name="T5" fmla="*/ 1233701 h 1237614"/>
              <a:gd name="T6" fmla="*/ 1093109 w 1237614"/>
              <a:gd name="T7" fmla="*/ 1229099 h 1237614"/>
              <a:gd name="T8" fmla="*/ 1046047 w 1237614"/>
              <a:gd name="T9" fmla="*/ 1222716 h 1237614"/>
              <a:gd name="T10" fmla="*/ 999563 w 1237614"/>
              <a:gd name="T11" fmla="*/ 1214585 h 1237614"/>
              <a:gd name="T12" fmla="*/ 953690 w 1237614"/>
              <a:gd name="T13" fmla="*/ 1204743 h 1237614"/>
              <a:gd name="T14" fmla="*/ 908464 w 1237614"/>
              <a:gd name="T15" fmla="*/ 1193222 h 1237614"/>
              <a:gd name="T16" fmla="*/ 863919 w 1237614"/>
              <a:gd name="T17" fmla="*/ 1180058 h 1237614"/>
              <a:gd name="T18" fmla="*/ 820089 w 1237614"/>
              <a:gd name="T19" fmla="*/ 1165284 h 1237614"/>
              <a:gd name="T20" fmla="*/ 777009 w 1237614"/>
              <a:gd name="T21" fmla="*/ 1148935 h 1237614"/>
              <a:gd name="T22" fmla="*/ 734712 w 1237614"/>
              <a:gd name="T23" fmla="*/ 1131046 h 1237614"/>
              <a:gd name="T24" fmla="*/ 693234 w 1237614"/>
              <a:gd name="T25" fmla="*/ 1111651 h 1237614"/>
              <a:gd name="T26" fmla="*/ 652609 w 1237614"/>
              <a:gd name="T27" fmla="*/ 1090784 h 1237614"/>
              <a:gd name="T28" fmla="*/ 612871 w 1237614"/>
              <a:gd name="T29" fmla="*/ 1068480 h 1237614"/>
              <a:gd name="T30" fmla="*/ 574054 w 1237614"/>
              <a:gd name="T31" fmla="*/ 1044772 h 1237614"/>
              <a:gd name="T32" fmla="*/ 536193 w 1237614"/>
              <a:gd name="T33" fmla="*/ 1019696 h 1237614"/>
              <a:gd name="T34" fmla="*/ 499323 w 1237614"/>
              <a:gd name="T35" fmla="*/ 993286 h 1237614"/>
              <a:gd name="T36" fmla="*/ 463477 w 1237614"/>
              <a:gd name="T37" fmla="*/ 965576 h 1237614"/>
              <a:gd name="T38" fmla="*/ 428691 w 1237614"/>
              <a:gd name="T39" fmla="*/ 936601 h 1237614"/>
              <a:gd name="T40" fmla="*/ 394998 w 1237614"/>
              <a:gd name="T41" fmla="*/ 906394 h 1237614"/>
              <a:gd name="T42" fmla="*/ 362432 w 1237614"/>
              <a:gd name="T43" fmla="*/ 874991 h 1237614"/>
              <a:gd name="T44" fmla="*/ 331029 w 1237614"/>
              <a:gd name="T45" fmla="*/ 842426 h 1237614"/>
              <a:gd name="T46" fmla="*/ 300823 w 1237614"/>
              <a:gd name="T47" fmla="*/ 808733 h 1237614"/>
              <a:gd name="T48" fmla="*/ 271848 w 1237614"/>
              <a:gd name="T49" fmla="*/ 773946 h 1237614"/>
              <a:gd name="T50" fmla="*/ 244138 w 1237614"/>
              <a:gd name="T51" fmla="*/ 738100 h 1237614"/>
              <a:gd name="T52" fmla="*/ 217727 w 1237614"/>
              <a:gd name="T53" fmla="*/ 701230 h 1237614"/>
              <a:gd name="T54" fmla="*/ 192652 w 1237614"/>
              <a:gd name="T55" fmla="*/ 663369 h 1237614"/>
              <a:gd name="T56" fmla="*/ 168944 w 1237614"/>
              <a:gd name="T57" fmla="*/ 624552 h 1237614"/>
              <a:gd name="T58" fmla="*/ 146640 w 1237614"/>
              <a:gd name="T59" fmla="*/ 584814 h 1237614"/>
              <a:gd name="T60" fmla="*/ 125773 w 1237614"/>
              <a:gd name="T61" fmla="*/ 544188 h 1237614"/>
              <a:gd name="T62" fmla="*/ 106377 w 1237614"/>
              <a:gd name="T63" fmla="*/ 502710 h 1237614"/>
              <a:gd name="T64" fmla="*/ 88488 w 1237614"/>
              <a:gd name="T65" fmla="*/ 460413 h 1237614"/>
              <a:gd name="T66" fmla="*/ 72140 w 1237614"/>
              <a:gd name="T67" fmla="*/ 417332 h 1237614"/>
              <a:gd name="T68" fmla="*/ 57366 w 1237614"/>
              <a:gd name="T69" fmla="*/ 373502 h 1237614"/>
              <a:gd name="T70" fmla="*/ 44202 w 1237614"/>
              <a:gd name="T71" fmla="*/ 328957 h 1237614"/>
              <a:gd name="T72" fmla="*/ 32681 w 1237614"/>
              <a:gd name="T73" fmla="*/ 283730 h 1237614"/>
              <a:gd name="T74" fmla="*/ 22838 w 1237614"/>
              <a:gd name="T75" fmla="*/ 237857 h 1237614"/>
              <a:gd name="T76" fmla="*/ 14708 w 1237614"/>
              <a:gd name="T77" fmla="*/ 191372 h 1237614"/>
              <a:gd name="T78" fmla="*/ 8325 w 1237614"/>
              <a:gd name="T79" fmla="*/ 144310 h 1237614"/>
              <a:gd name="T80" fmla="*/ 3722 w 1237614"/>
              <a:gd name="T81" fmla="*/ 96704 h 1237614"/>
              <a:gd name="T82" fmla="*/ 936 w 1237614"/>
              <a:gd name="T83" fmla="*/ 48589 h 1237614"/>
              <a:gd name="T84" fmla="*/ 0 w 1237614"/>
              <a:gd name="T85" fmla="*/ 0 h 12376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237614" h="1237614">
                <a:moveTo>
                  <a:pt x="1237418" y="1237424"/>
                </a:moveTo>
                <a:lnTo>
                  <a:pt x="1188829" y="1236488"/>
                </a:lnTo>
                <a:lnTo>
                  <a:pt x="1140715" y="1233701"/>
                </a:lnTo>
                <a:lnTo>
                  <a:pt x="1093109" y="1229099"/>
                </a:lnTo>
                <a:lnTo>
                  <a:pt x="1046047" y="1222716"/>
                </a:lnTo>
                <a:lnTo>
                  <a:pt x="999563" y="1214585"/>
                </a:lnTo>
                <a:lnTo>
                  <a:pt x="953690" y="1204743"/>
                </a:lnTo>
                <a:lnTo>
                  <a:pt x="908464" y="1193222"/>
                </a:lnTo>
                <a:lnTo>
                  <a:pt x="863919" y="1180058"/>
                </a:lnTo>
                <a:lnTo>
                  <a:pt x="820089" y="1165284"/>
                </a:lnTo>
                <a:lnTo>
                  <a:pt x="777009" y="1148935"/>
                </a:lnTo>
                <a:lnTo>
                  <a:pt x="734712" y="1131046"/>
                </a:lnTo>
                <a:lnTo>
                  <a:pt x="693234" y="1111651"/>
                </a:lnTo>
                <a:lnTo>
                  <a:pt x="652609" y="1090784"/>
                </a:lnTo>
                <a:lnTo>
                  <a:pt x="612871" y="1068480"/>
                </a:lnTo>
                <a:lnTo>
                  <a:pt x="574054" y="1044772"/>
                </a:lnTo>
                <a:lnTo>
                  <a:pt x="536193" y="1019696"/>
                </a:lnTo>
                <a:lnTo>
                  <a:pt x="499323" y="993286"/>
                </a:lnTo>
                <a:lnTo>
                  <a:pt x="463477" y="965576"/>
                </a:lnTo>
                <a:lnTo>
                  <a:pt x="428691" y="936601"/>
                </a:lnTo>
                <a:lnTo>
                  <a:pt x="394998" y="906394"/>
                </a:lnTo>
                <a:lnTo>
                  <a:pt x="362432" y="874991"/>
                </a:lnTo>
                <a:lnTo>
                  <a:pt x="331029" y="842426"/>
                </a:lnTo>
                <a:lnTo>
                  <a:pt x="300823" y="808733"/>
                </a:lnTo>
                <a:lnTo>
                  <a:pt x="271848" y="773946"/>
                </a:lnTo>
                <a:lnTo>
                  <a:pt x="244138" y="738100"/>
                </a:lnTo>
                <a:lnTo>
                  <a:pt x="217727" y="701230"/>
                </a:lnTo>
                <a:lnTo>
                  <a:pt x="192652" y="663369"/>
                </a:lnTo>
                <a:lnTo>
                  <a:pt x="168944" y="624552"/>
                </a:lnTo>
                <a:lnTo>
                  <a:pt x="146640" y="584814"/>
                </a:lnTo>
                <a:lnTo>
                  <a:pt x="125773" y="544188"/>
                </a:lnTo>
                <a:lnTo>
                  <a:pt x="106377" y="502710"/>
                </a:lnTo>
                <a:lnTo>
                  <a:pt x="88488" y="460413"/>
                </a:lnTo>
                <a:lnTo>
                  <a:pt x="72140" y="417332"/>
                </a:lnTo>
                <a:lnTo>
                  <a:pt x="57366" y="373502"/>
                </a:lnTo>
                <a:lnTo>
                  <a:pt x="44202" y="328957"/>
                </a:lnTo>
                <a:lnTo>
                  <a:pt x="32681" y="283730"/>
                </a:lnTo>
                <a:lnTo>
                  <a:pt x="22838" y="237857"/>
                </a:lnTo>
                <a:lnTo>
                  <a:pt x="14708" y="191372"/>
                </a:lnTo>
                <a:lnTo>
                  <a:pt x="8325" y="144310"/>
                </a:lnTo>
                <a:lnTo>
                  <a:pt x="3722" y="96704"/>
                </a:lnTo>
                <a:lnTo>
                  <a:pt x="936" y="48589"/>
                </a:lnTo>
                <a:lnTo>
                  <a:pt x="0" y="0"/>
                </a:lnTo>
              </a:path>
            </a:pathLst>
          </a:custGeom>
          <a:noFill/>
          <a:ln w="57599">
            <a:solidFill>
              <a:srgbClr val="C1C9E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6" name="object 16"/>
          <p:cNvSpPr txBox="1"/>
          <p:nvPr/>
        </p:nvSpPr>
        <p:spPr>
          <a:xfrm>
            <a:off x="851310" y="2727399"/>
            <a:ext cx="1311275" cy="990600"/>
          </a:xfrm>
          <a:prstGeom prst="rect">
            <a:avLst/>
          </a:prstGeom>
        </p:spPr>
        <p:txBody>
          <a:bodyPr lIns="0" tIns="1270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>
              <a:lnSpc>
                <a:spcPts val="2500"/>
              </a:lnSpc>
              <a:spcBef>
                <a:spcPts val="100"/>
              </a:spcBef>
            </a:pPr>
            <a:r>
              <a:rPr lang="ru-RU" sz="1600" b="1" dirty="0">
                <a:solidFill>
                  <a:srgbClr val="00B050"/>
                </a:solidFill>
                <a:latin typeface="Arial" charset="0"/>
              </a:rPr>
              <a:t>88,5%</a:t>
            </a:r>
          </a:p>
          <a:p>
            <a:pPr algn="ctr">
              <a:lnSpc>
                <a:spcPts val="2500"/>
              </a:lnSpc>
              <a:spcBef>
                <a:spcPts val="100"/>
              </a:spcBef>
            </a:pPr>
            <a:r>
              <a:rPr lang="ru-RU" sz="1600" b="1" dirty="0">
                <a:solidFill>
                  <a:srgbClr val="7030A0"/>
                </a:solidFill>
                <a:latin typeface="Arial" charset="0"/>
              </a:rPr>
              <a:t>95%</a:t>
            </a:r>
          </a:p>
          <a:p>
            <a:pPr algn="ctr">
              <a:lnSpc>
                <a:spcPts val="2500"/>
              </a:lnSpc>
              <a:spcBef>
                <a:spcPts val="100"/>
              </a:spcBef>
            </a:pPr>
            <a:r>
              <a:rPr lang="ru-RU" sz="1600" b="1" dirty="0">
                <a:solidFill>
                  <a:srgbClr val="376092"/>
                </a:solidFill>
                <a:latin typeface="Arial" charset="0"/>
              </a:rPr>
              <a:t>90%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3314189" y="4694461"/>
            <a:ext cx="3470275" cy="2782813"/>
          </a:xfrm>
          <a:prstGeom prst="rect">
            <a:avLst/>
          </a:prstGeom>
        </p:spPr>
        <p:txBody>
          <a:bodyPr wrap="square" lIns="0" tIns="12700" rIns="0" bIns="0">
            <a:spAutoFit/>
          </a:bodyPr>
          <a:lstStyle/>
          <a:p>
            <a:pPr marL="171450" indent="-171450">
              <a:buClr>
                <a:srgbClr val="151616"/>
              </a:buClr>
              <a:buFont typeface="Wingdings" panose="05000000000000000000" pitchFamily="2" charset="2"/>
              <a:buChar char="ü"/>
            </a:pP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algn="just">
              <a:buClr>
                <a:srgbClr val="151616"/>
              </a:buClr>
              <a:buFont typeface="Wingdings" panose="05000000000000000000" pitchFamily="2" charset="2"/>
              <a:buChar char="ü"/>
            </a:pPr>
            <a:r>
              <a:rPr lang="ru-RU" sz="1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наставничества и </a:t>
            </a:r>
            <a:r>
              <a:rPr lang="ru-RU" sz="12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волонтерства</a:t>
            </a:r>
            <a:r>
              <a:rPr lang="ru-RU" sz="1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работе с воспитанниками и выпускниками организаций для детей-сирот</a:t>
            </a:r>
          </a:p>
          <a:p>
            <a:pPr marL="171450" indent="-171450" algn="just">
              <a:buClr>
                <a:srgbClr val="151616"/>
              </a:buClr>
              <a:buFont typeface="Wingdings" panose="05000000000000000000" pitchFamily="2" charset="2"/>
              <a:buChar char="ü"/>
            </a:pPr>
            <a:endParaRPr lang="ru-RU" sz="12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algn="just">
              <a:buClr>
                <a:srgbClr val="151616"/>
              </a:buClr>
              <a:buFont typeface="Wingdings" panose="05000000000000000000" pitchFamily="2" charset="2"/>
              <a:buChar char="ü"/>
            </a:pPr>
            <a:r>
              <a:rPr lang="ru-RU" sz="1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Внедрение единой краевой системы мониторинга социальной адаптации и жизнеустройства выпускников организаций для детей-сирот</a:t>
            </a:r>
          </a:p>
          <a:p>
            <a:pPr marL="171450" indent="-171450" algn="just">
              <a:buClr>
                <a:srgbClr val="151616"/>
              </a:buClr>
              <a:buFont typeface="Wingdings" panose="05000000000000000000" pitchFamily="2" charset="2"/>
              <a:buChar char="ü"/>
            </a:pPr>
            <a:endParaRPr lang="ru-RU" sz="12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algn="just">
              <a:buClr>
                <a:srgbClr val="151616"/>
              </a:buClr>
              <a:buFont typeface="Wingdings" panose="05000000000000000000" pitchFamily="2" charset="2"/>
              <a:buChar char="ü"/>
            </a:pPr>
            <a:r>
              <a:rPr lang="ru-RU" sz="1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сети школ приемных родителей</a:t>
            </a:r>
          </a:p>
          <a:p>
            <a:pPr marL="171450" indent="-171450" algn="just">
              <a:buClr>
                <a:srgbClr val="151616"/>
              </a:buClr>
              <a:buFont typeface="Wingdings" panose="05000000000000000000" pitchFamily="2" charset="2"/>
              <a:buChar char="ü"/>
            </a:pPr>
            <a:endParaRPr lang="ru-RU" sz="12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algn="just">
              <a:buClr>
                <a:srgbClr val="151616"/>
              </a:buClr>
              <a:buFont typeface="Wingdings" panose="05000000000000000000" pitchFamily="2" charset="2"/>
              <a:buChar char="ü"/>
            </a:pPr>
            <a:r>
              <a:rPr lang="ru-RU" sz="1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Внедрение технологии общественного контроля за обеспечением прав детей-сирот в </a:t>
            </a:r>
            <a:r>
              <a:rPr lang="ru-RU" sz="1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интернатных</a:t>
            </a:r>
            <a:r>
              <a:rPr lang="ru-RU" sz="1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учреждениях</a:t>
            </a:r>
          </a:p>
        </p:txBody>
      </p:sp>
      <p:pic>
        <p:nvPicPr>
          <p:cNvPr id="15416" name="Picture 56" descr="P907019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" y="5000625"/>
            <a:ext cx="2986088" cy="2239963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ject 31"/>
          <p:cNvSpPr txBox="1"/>
          <p:nvPr/>
        </p:nvSpPr>
        <p:spPr>
          <a:xfrm>
            <a:off x="1917700" y="4437757"/>
            <a:ext cx="4419600" cy="225425"/>
          </a:xfrm>
          <a:prstGeom prst="rect">
            <a:avLst/>
          </a:prstGeom>
        </p:spPr>
        <p:txBody>
          <a:bodyPr lIns="0" tIns="12065" rIns="0" bIns="0">
            <a:spAutoFit/>
          </a:bodyPr>
          <a:lstStyle/>
          <a:p>
            <a:pPr lvl="1"/>
            <a:r>
              <a:rPr lang="ru-RU" sz="1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Приоритетные направления деятельности:</a:t>
            </a:r>
            <a:endParaRPr lang="ru-RU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object 9"/>
          <p:cNvSpPr/>
          <p:nvPr/>
        </p:nvSpPr>
        <p:spPr>
          <a:xfrm>
            <a:off x="7145781" y="2227930"/>
            <a:ext cx="3552382" cy="4756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9"/>
          <p:cNvSpPr/>
          <p:nvPr/>
        </p:nvSpPr>
        <p:spPr>
          <a:xfrm>
            <a:off x="7135240" y="2639628"/>
            <a:ext cx="3552382" cy="4756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60425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object 5"/>
          <p:cNvSpPr>
            <a:spLocks noChangeArrowheads="1"/>
          </p:cNvSpPr>
          <p:nvPr/>
        </p:nvSpPr>
        <p:spPr bwMode="auto">
          <a:xfrm>
            <a:off x="7024084" y="-11095"/>
            <a:ext cx="3655418" cy="2189146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5363" name="object 4"/>
          <p:cNvSpPr>
            <a:spLocks/>
          </p:cNvSpPr>
          <p:nvPr/>
        </p:nvSpPr>
        <p:spPr bwMode="auto">
          <a:xfrm>
            <a:off x="9826625" y="7161213"/>
            <a:ext cx="119063" cy="111125"/>
          </a:xfrm>
          <a:custGeom>
            <a:avLst/>
            <a:gdLst>
              <a:gd name="T0" fmla="*/ 118135 w 118745"/>
              <a:gd name="T1" fmla="*/ 0 h 111125"/>
              <a:gd name="T2" fmla="*/ 0 w 118745"/>
              <a:gd name="T3" fmla="*/ 55385 h 111125"/>
              <a:gd name="T4" fmla="*/ 118135 w 118745"/>
              <a:gd name="T5" fmla="*/ 110768 h 111125"/>
              <a:gd name="T6" fmla="*/ 118135 w 118745"/>
              <a:gd name="T7" fmla="*/ 0 h 111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18745" h="111125">
                <a:moveTo>
                  <a:pt x="118135" y="0"/>
                </a:moveTo>
                <a:lnTo>
                  <a:pt x="0" y="55385"/>
                </a:lnTo>
                <a:lnTo>
                  <a:pt x="118135" y="110768"/>
                </a:lnTo>
                <a:lnTo>
                  <a:pt x="11813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5366" name="object 7"/>
          <p:cNvSpPr>
            <a:spLocks noChangeArrowheads="1"/>
          </p:cNvSpPr>
          <p:nvPr/>
        </p:nvSpPr>
        <p:spPr bwMode="auto">
          <a:xfrm>
            <a:off x="7127875" y="2155825"/>
            <a:ext cx="3563938" cy="22225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7169532" y="0"/>
            <a:ext cx="3427284" cy="2264081"/>
          </a:xfrm>
        </p:spPr>
        <p:txBody>
          <a:bodyPr tIns="93345"/>
          <a:lstStyle/>
          <a:p>
            <a:pPr marL="12700" algn="ctr" eaLnBrk="1" hangingPunct="1"/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 детей с ограниченными возможностями здоровья и инвалидностью</a:t>
            </a:r>
            <a:r>
              <a:rPr lang="ru-RU" sz="25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500" dirty="0" smtClean="0">
                <a:latin typeface="Arial" pitchFamily="34" charset="0"/>
                <a:cs typeface="Arial" pitchFamily="34" charset="0"/>
              </a:rPr>
            </a:br>
            <a:endParaRPr lang="ru-RU" sz="1600" dirty="0" smtClean="0">
              <a:latin typeface="Verdana" pitchFamily="34" charset="0"/>
            </a:endParaRPr>
          </a:p>
        </p:txBody>
      </p:sp>
      <p:sp>
        <p:nvSpPr>
          <p:cNvPr id="15369" name="object 10"/>
          <p:cNvSpPr>
            <a:spLocks noChangeArrowheads="1"/>
          </p:cNvSpPr>
          <p:nvPr/>
        </p:nvSpPr>
        <p:spPr bwMode="auto">
          <a:xfrm>
            <a:off x="896938" y="1989138"/>
            <a:ext cx="1504950" cy="1503362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5370" name="object 11"/>
          <p:cNvSpPr>
            <a:spLocks/>
          </p:cNvSpPr>
          <p:nvPr/>
        </p:nvSpPr>
        <p:spPr bwMode="auto">
          <a:xfrm>
            <a:off x="1725613" y="2101850"/>
            <a:ext cx="668337" cy="1208088"/>
          </a:xfrm>
          <a:custGeom>
            <a:avLst/>
            <a:gdLst>
              <a:gd name="T0" fmla="*/ 0 w 668655"/>
              <a:gd name="T1" fmla="*/ 0 h 1208404"/>
              <a:gd name="T2" fmla="*/ 47708 w 668655"/>
              <a:gd name="T3" fmla="*/ 1677 h 1208404"/>
              <a:gd name="T4" fmla="*/ 94511 w 668655"/>
              <a:gd name="T5" fmla="*/ 6634 h 1208404"/>
              <a:gd name="T6" fmla="*/ 140296 w 668655"/>
              <a:gd name="T7" fmla="*/ 14757 h 1208404"/>
              <a:gd name="T8" fmla="*/ 184949 w 668655"/>
              <a:gd name="T9" fmla="*/ 25933 h 1208404"/>
              <a:gd name="T10" fmla="*/ 228358 w 668655"/>
              <a:gd name="T11" fmla="*/ 40049 h 1208404"/>
              <a:gd name="T12" fmla="*/ 270409 w 668655"/>
              <a:gd name="T13" fmla="*/ 56993 h 1208404"/>
              <a:gd name="T14" fmla="*/ 310990 w 668655"/>
              <a:gd name="T15" fmla="*/ 76651 h 1208404"/>
              <a:gd name="T16" fmla="*/ 349987 w 668655"/>
              <a:gd name="T17" fmla="*/ 98910 h 1208404"/>
              <a:gd name="T18" fmla="*/ 387288 w 668655"/>
              <a:gd name="T19" fmla="*/ 123657 h 1208404"/>
              <a:gd name="T20" fmla="*/ 422779 w 668655"/>
              <a:gd name="T21" fmla="*/ 150778 h 1208404"/>
              <a:gd name="T22" fmla="*/ 456347 w 668655"/>
              <a:gd name="T23" fmla="*/ 180162 h 1208404"/>
              <a:gd name="T24" fmla="*/ 487879 w 668655"/>
              <a:gd name="T25" fmla="*/ 211695 h 1208404"/>
              <a:gd name="T26" fmla="*/ 517263 w 668655"/>
              <a:gd name="T27" fmla="*/ 245263 h 1208404"/>
              <a:gd name="T28" fmla="*/ 544385 w 668655"/>
              <a:gd name="T29" fmla="*/ 280755 h 1208404"/>
              <a:gd name="T30" fmla="*/ 569131 w 668655"/>
              <a:gd name="T31" fmla="*/ 318056 h 1208404"/>
              <a:gd name="T32" fmla="*/ 591390 w 668655"/>
              <a:gd name="T33" fmla="*/ 357054 h 1208404"/>
              <a:gd name="T34" fmla="*/ 611048 w 668655"/>
              <a:gd name="T35" fmla="*/ 397635 h 1208404"/>
              <a:gd name="T36" fmla="*/ 627991 w 668655"/>
              <a:gd name="T37" fmla="*/ 439688 h 1208404"/>
              <a:gd name="T38" fmla="*/ 642108 w 668655"/>
              <a:gd name="T39" fmla="*/ 483097 h 1208404"/>
              <a:gd name="T40" fmla="*/ 653284 w 668655"/>
              <a:gd name="T41" fmla="*/ 527752 h 1208404"/>
              <a:gd name="T42" fmla="*/ 661407 w 668655"/>
              <a:gd name="T43" fmla="*/ 573537 h 1208404"/>
              <a:gd name="T44" fmla="*/ 666364 w 668655"/>
              <a:gd name="T45" fmla="*/ 620342 h 1208404"/>
              <a:gd name="T46" fmla="*/ 668041 w 668655"/>
              <a:gd name="T47" fmla="*/ 668051 h 1208404"/>
              <a:gd name="T48" fmla="*/ 666244 w 668655"/>
              <a:gd name="T49" fmla="*/ 717063 h 1208404"/>
              <a:gd name="T50" fmla="*/ 660910 w 668655"/>
              <a:gd name="T51" fmla="*/ 765448 h 1208404"/>
              <a:gd name="T52" fmla="*/ 652126 w 668655"/>
              <a:gd name="T53" fmla="*/ 813039 h 1208404"/>
              <a:gd name="T54" fmla="*/ 639978 w 668655"/>
              <a:gd name="T55" fmla="*/ 859664 h 1208404"/>
              <a:gd name="T56" fmla="*/ 624551 w 668655"/>
              <a:gd name="T57" fmla="*/ 905156 h 1208404"/>
              <a:gd name="T58" fmla="*/ 605933 w 668655"/>
              <a:gd name="T59" fmla="*/ 949344 h 1208404"/>
              <a:gd name="T60" fmla="*/ 584208 w 668655"/>
              <a:gd name="T61" fmla="*/ 992060 h 1208404"/>
              <a:gd name="T62" fmla="*/ 559464 w 668655"/>
              <a:gd name="T63" fmla="*/ 1033133 h 1208404"/>
              <a:gd name="T64" fmla="*/ 531786 w 668655"/>
              <a:gd name="T65" fmla="*/ 1072394 h 1208404"/>
              <a:gd name="T66" fmla="*/ 501261 w 668655"/>
              <a:gd name="T67" fmla="*/ 1109674 h 1208404"/>
              <a:gd name="T68" fmla="*/ 467974 w 668655"/>
              <a:gd name="T69" fmla="*/ 1144803 h 1208404"/>
              <a:gd name="T70" fmla="*/ 432012 w 668655"/>
              <a:gd name="T71" fmla="*/ 1177612 h 1208404"/>
              <a:gd name="T72" fmla="*/ 393460 w 668655"/>
              <a:gd name="T73" fmla="*/ 1207932 h 12084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668655" h="1208404">
                <a:moveTo>
                  <a:pt x="0" y="0"/>
                </a:moveTo>
                <a:lnTo>
                  <a:pt x="47708" y="1677"/>
                </a:lnTo>
                <a:lnTo>
                  <a:pt x="94511" y="6634"/>
                </a:lnTo>
                <a:lnTo>
                  <a:pt x="140296" y="14757"/>
                </a:lnTo>
                <a:lnTo>
                  <a:pt x="184949" y="25933"/>
                </a:lnTo>
                <a:lnTo>
                  <a:pt x="228358" y="40049"/>
                </a:lnTo>
                <a:lnTo>
                  <a:pt x="270409" y="56993"/>
                </a:lnTo>
                <a:lnTo>
                  <a:pt x="310990" y="76651"/>
                </a:lnTo>
                <a:lnTo>
                  <a:pt x="349987" y="98910"/>
                </a:lnTo>
                <a:lnTo>
                  <a:pt x="387288" y="123657"/>
                </a:lnTo>
                <a:lnTo>
                  <a:pt x="422779" y="150778"/>
                </a:lnTo>
                <a:lnTo>
                  <a:pt x="456347" y="180162"/>
                </a:lnTo>
                <a:lnTo>
                  <a:pt x="487879" y="211695"/>
                </a:lnTo>
                <a:lnTo>
                  <a:pt x="517263" y="245263"/>
                </a:lnTo>
                <a:lnTo>
                  <a:pt x="544385" y="280755"/>
                </a:lnTo>
                <a:lnTo>
                  <a:pt x="569131" y="318056"/>
                </a:lnTo>
                <a:lnTo>
                  <a:pt x="591390" y="357054"/>
                </a:lnTo>
                <a:lnTo>
                  <a:pt x="611048" y="397635"/>
                </a:lnTo>
                <a:lnTo>
                  <a:pt x="627991" y="439688"/>
                </a:lnTo>
                <a:lnTo>
                  <a:pt x="642108" y="483097"/>
                </a:lnTo>
                <a:lnTo>
                  <a:pt x="653284" y="527752"/>
                </a:lnTo>
                <a:lnTo>
                  <a:pt x="661407" y="573537"/>
                </a:lnTo>
                <a:lnTo>
                  <a:pt x="666364" y="620342"/>
                </a:lnTo>
                <a:lnTo>
                  <a:pt x="668041" y="668051"/>
                </a:lnTo>
                <a:lnTo>
                  <a:pt x="666244" y="717063"/>
                </a:lnTo>
                <a:lnTo>
                  <a:pt x="660910" y="765448"/>
                </a:lnTo>
                <a:lnTo>
                  <a:pt x="652126" y="813039"/>
                </a:lnTo>
                <a:lnTo>
                  <a:pt x="639978" y="859664"/>
                </a:lnTo>
                <a:lnTo>
                  <a:pt x="624551" y="905156"/>
                </a:lnTo>
                <a:lnTo>
                  <a:pt x="605933" y="949344"/>
                </a:lnTo>
                <a:lnTo>
                  <a:pt x="584208" y="992060"/>
                </a:lnTo>
                <a:lnTo>
                  <a:pt x="559464" y="1033133"/>
                </a:lnTo>
                <a:lnTo>
                  <a:pt x="531786" y="1072394"/>
                </a:lnTo>
                <a:lnTo>
                  <a:pt x="501261" y="1109674"/>
                </a:lnTo>
                <a:lnTo>
                  <a:pt x="467974" y="1144803"/>
                </a:lnTo>
                <a:lnTo>
                  <a:pt x="432012" y="1177612"/>
                </a:lnTo>
                <a:lnTo>
                  <a:pt x="393460" y="1207932"/>
                </a:lnTo>
              </a:path>
            </a:pathLst>
          </a:custGeom>
          <a:noFill/>
          <a:ln w="170773">
            <a:solidFill>
              <a:srgbClr val="E8C89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5371" name="object 12"/>
          <p:cNvSpPr>
            <a:spLocks noChangeArrowheads="1"/>
          </p:cNvSpPr>
          <p:nvPr/>
        </p:nvSpPr>
        <p:spPr bwMode="auto">
          <a:xfrm>
            <a:off x="488156" y="1782084"/>
            <a:ext cx="2322513" cy="2124075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5372" name="object 13"/>
          <p:cNvSpPr>
            <a:spLocks/>
          </p:cNvSpPr>
          <p:nvPr/>
        </p:nvSpPr>
        <p:spPr bwMode="auto">
          <a:xfrm>
            <a:off x="585787" y="1745002"/>
            <a:ext cx="2131952" cy="2124704"/>
          </a:xfrm>
          <a:custGeom>
            <a:avLst/>
            <a:gdLst>
              <a:gd name="T0" fmla="*/ 992342 w 1887855"/>
              <a:gd name="T1" fmla="*/ 1228 h 1887854"/>
              <a:gd name="T2" fmla="*/ 1087505 w 1887855"/>
              <a:gd name="T3" fmla="*/ 10874 h 1887854"/>
              <a:gd name="T4" fmla="*/ 1179642 w 1887855"/>
              <a:gd name="T5" fmla="*/ 29711 h 1887854"/>
              <a:gd name="T6" fmla="*/ 1268280 w 1887855"/>
              <a:gd name="T7" fmla="*/ 57267 h 1887854"/>
              <a:gd name="T8" fmla="*/ 1352945 w 1887855"/>
              <a:gd name="T9" fmla="*/ 93064 h 1887854"/>
              <a:gd name="T10" fmla="*/ 1433161 w 1887855"/>
              <a:gd name="T11" fmla="*/ 136631 h 1887854"/>
              <a:gd name="T12" fmla="*/ 1508455 w 1887855"/>
              <a:gd name="T13" fmla="*/ 187492 h 1887854"/>
              <a:gd name="T14" fmla="*/ 1578352 w 1887855"/>
              <a:gd name="T15" fmla="*/ 245172 h 1887854"/>
              <a:gd name="T16" fmla="*/ 1642378 w 1887855"/>
              <a:gd name="T17" fmla="*/ 309198 h 1887854"/>
              <a:gd name="T18" fmla="*/ 1700058 w 1887855"/>
              <a:gd name="T19" fmla="*/ 379095 h 1887854"/>
              <a:gd name="T20" fmla="*/ 1750919 w 1887855"/>
              <a:gd name="T21" fmla="*/ 454389 h 1887854"/>
              <a:gd name="T22" fmla="*/ 1794486 w 1887855"/>
              <a:gd name="T23" fmla="*/ 534605 h 1887854"/>
              <a:gd name="T24" fmla="*/ 1830283 w 1887855"/>
              <a:gd name="T25" fmla="*/ 619270 h 1887854"/>
              <a:gd name="T26" fmla="*/ 1857839 w 1887855"/>
              <a:gd name="T27" fmla="*/ 707908 h 1887854"/>
              <a:gd name="T28" fmla="*/ 1876676 w 1887855"/>
              <a:gd name="T29" fmla="*/ 800045 h 1887854"/>
              <a:gd name="T30" fmla="*/ 1886322 w 1887855"/>
              <a:gd name="T31" fmla="*/ 895208 h 1887854"/>
              <a:gd name="T32" fmla="*/ 1886322 w 1887855"/>
              <a:gd name="T33" fmla="*/ 992341 h 1887854"/>
              <a:gd name="T34" fmla="*/ 1876676 w 1887855"/>
              <a:gd name="T35" fmla="*/ 1087501 h 1887854"/>
              <a:gd name="T36" fmla="*/ 1857839 w 1887855"/>
              <a:gd name="T37" fmla="*/ 1179637 h 1887854"/>
              <a:gd name="T38" fmla="*/ 1830283 w 1887855"/>
              <a:gd name="T39" fmla="*/ 1268275 h 1887854"/>
              <a:gd name="T40" fmla="*/ 1794486 w 1887855"/>
              <a:gd name="T41" fmla="*/ 1352938 h 1887854"/>
              <a:gd name="T42" fmla="*/ 1750919 w 1887855"/>
              <a:gd name="T43" fmla="*/ 1433155 h 1887854"/>
              <a:gd name="T44" fmla="*/ 1700058 w 1887855"/>
              <a:gd name="T45" fmla="*/ 1508449 h 1887854"/>
              <a:gd name="T46" fmla="*/ 1642378 w 1887855"/>
              <a:gd name="T47" fmla="*/ 1578346 h 1887854"/>
              <a:gd name="T48" fmla="*/ 1578352 w 1887855"/>
              <a:gd name="T49" fmla="*/ 1642373 h 1887854"/>
              <a:gd name="T50" fmla="*/ 1508455 w 1887855"/>
              <a:gd name="T51" fmla="*/ 1700054 h 1887854"/>
              <a:gd name="T52" fmla="*/ 1433161 w 1887855"/>
              <a:gd name="T53" fmla="*/ 1750916 h 1887854"/>
              <a:gd name="T54" fmla="*/ 1352945 w 1887855"/>
              <a:gd name="T55" fmla="*/ 1794483 h 1887854"/>
              <a:gd name="T56" fmla="*/ 1268280 w 1887855"/>
              <a:gd name="T57" fmla="*/ 1830282 h 1887854"/>
              <a:gd name="T58" fmla="*/ 1179642 w 1887855"/>
              <a:gd name="T59" fmla="*/ 1857838 h 1887854"/>
              <a:gd name="T60" fmla="*/ 1087505 w 1887855"/>
              <a:gd name="T61" fmla="*/ 1876676 h 1887854"/>
              <a:gd name="T62" fmla="*/ 992342 w 1887855"/>
              <a:gd name="T63" fmla="*/ 1886322 h 1887854"/>
              <a:gd name="T64" fmla="*/ 895209 w 1887855"/>
              <a:gd name="T65" fmla="*/ 1886322 h 1887854"/>
              <a:gd name="T66" fmla="*/ 800048 w 1887855"/>
              <a:gd name="T67" fmla="*/ 1876676 h 1887854"/>
              <a:gd name="T68" fmla="*/ 707911 w 1887855"/>
              <a:gd name="T69" fmla="*/ 1857838 h 1887854"/>
              <a:gd name="T70" fmla="*/ 619274 w 1887855"/>
              <a:gd name="T71" fmla="*/ 1830282 h 1887854"/>
              <a:gd name="T72" fmla="*/ 534610 w 1887855"/>
              <a:gd name="T73" fmla="*/ 1794483 h 1887854"/>
              <a:gd name="T74" fmla="*/ 454394 w 1887855"/>
              <a:gd name="T75" fmla="*/ 1750916 h 1887854"/>
              <a:gd name="T76" fmla="*/ 379099 w 1887855"/>
              <a:gd name="T77" fmla="*/ 1700054 h 1887854"/>
              <a:gd name="T78" fmla="*/ 309202 w 1887855"/>
              <a:gd name="T79" fmla="*/ 1642373 h 1887854"/>
              <a:gd name="T80" fmla="*/ 245176 w 1887855"/>
              <a:gd name="T81" fmla="*/ 1578346 h 1887854"/>
              <a:gd name="T82" fmla="*/ 187495 w 1887855"/>
              <a:gd name="T83" fmla="*/ 1508449 h 1887854"/>
              <a:gd name="T84" fmla="*/ 136633 w 1887855"/>
              <a:gd name="T85" fmla="*/ 1433155 h 1887854"/>
              <a:gd name="T86" fmla="*/ 93066 w 1887855"/>
              <a:gd name="T87" fmla="*/ 1352938 h 1887854"/>
              <a:gd name="T88" fmla="*/ 57268 w 1887855"/>
              <a:gd name="T89" fmla="*/ 1268275 h 1887854"/>
              <a:gd name="T90" fmla="*/ 29712 w 1887855"/>
              <a:gd name="T91" fmla="*/ 1179637 h 1887854"/>
              <a:gd name="T92" fmla="*/ 10874 w 1887855"/>
              <a:gd name="T93" fmla="*/ 1087501 h 1887854"/>
              <a:gd name="T94" fmla="*/ 1228 w 1887855"/>
              <a:gd name="T95" fmla="*/ 992341 h 1887854"/>
              <a:gd name="T96" fmla="*/ 1362 w 1887855"/>
              <a:gd name="T97" fmla="*/ 893041 h 1887854"/>
              <a:gd name="T98" fmla="*/ 12122 w 1887855"/>
              <a:gd name="T99" fmla="*/ 792939 h 1887854"/>
              <a:gd name="T100" fmla="*/ 33291 w 1887855"/>
              <a:gd name="T101" fmla="*/ 695293 h 1887854"/>
              <a:gd name="T102" fmla="*/ 64499 w 1887855"/>
              <a:gd name="T103" fmla="*/ 600864 h 1887854"/>
              <a:gd name="T104" fmla="*/ 105380 w 1887855"/>
              <a:gd name="T105" fmla="*/ 510412 h 1887854"/>
              <a:gd name="T106" fmla="*/ 155564 w 1887855"/>
              <a:gd name="T107" fmla="*/ 424697 h 1887854"/>
              <a:gd name="T108" fmla="*/ 214683 w 1887855"/>
              <a:gd name="T109" fmla="*/ 344479 h 1887854"/>
              <a:gd name="T110" fmla="*/ 282371 w 1887855"/>
              <a:gd name="T111" fmla="*/ 270519 h 1887854"/>
              <a:gd name="T112" fmla="*/ 358258 w 1887855"/>
              <a:gd name="T113" fmla="*/ 203577 h 18878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887855" h="1887854">
                <a:moveTo>
                  <a:pt x="943775" y="0"/>
                </a:moveTo>
                <a:lnTo>
                  <a:pt x="992342" y="1228"/>
                </a:lnTo>
                <a:lnTo>
                  <a:pt x="1040272" y="4872"/>
                </a:lnTo>
                <a:lnTo>
                  <a:pt x="1087505" y="10874"/>
                </a:lnTo>
                <a:lnTo>
                  <a:pt x="1133981" y="19173"/>
                </a:lnTo>
                <a:lnTo>
                  <a:pt x="1179642" y="29711"/>
                </a:lnTo>
                <a:lnTo>
                  <a:pt x="1224428" y="42429"/>
                </a:lnTo>
                <a:lnTo>
                  <a:pt x="1268280" y="57267"/>
                </a:lnTo>
                <a:lnTo>
                  <a:pt x="1311139" y="74165"/>
                </a:lnTo>
                <a:lnTo>
                  <a:pt x="1352945" y="93064"/>
                </a:lnTo>
                <a:lnTo>
                  <a:pt x="1393639" y="113906"/>
                </a:lnTo>
                <a:lnTo>
                  <a:pt x="1433161" y="136631"/>
                </a:lnTo>
                <a:lnTo>
                  <a:pt x="1471453" y="161179"/>
                </a:lnTo>
                <a:lnTo>
                  <a:pt x="1508455" y="187492"/>
                </a:lnTo>
                <a:lnTo>
                  <a:pt x="1544108" y="215509"/>
                </a:lnTo>
                <a:lnTo>
                  <a:pt x="1578352" y="245172"/>
                </a:lnTo>
                <a:lnTo>
                  <a:pt x="1611129" y="276421"/>
                </a:lnTo>
                <a:lnTo>
                  <a:pt x="1642378" y="309198"/>
                </a:lnTo>
                <a:lnTo>
                  <a:pt x="1672041" y="343442"/>
                </a:lnTo>
                <a:lnTo>
                  <a:pt x="1700058" y="379095"/>
                </a:lnTo>
                <a:lnTo>
                  <a:pt x="1726371" y="416097"/>
                </a:lnTo>
                <a:lnTo>
                  <a:pt x="1750919" y="454389"/>
                </a:lnTo>
                <a:lnTo>
                  <a:pt x="1773644" y="493911"/>
                </a:lnTo>
                <a:lnTo>
                  <a:pt x="1794486" y="534605"/>
                </a:lnTo>
                <a:lnTo>
                  <a:pt x="1813385" y="576411"/>
                </a:lnTo>
                <a:lnTo>
                  <a:pt x="1830283" y="619270"/>
                </a:lnTo>
                <a:lnTo>
                  <a:pt x="1845121" y="663122"/>
                </a:lnTo>
                <a:lnTo>
                  <a:pt x="1857839" y="707908"/>
                </a:lnTo>
                <a:lnTo>
                  <a:pt x="1868377" y="753569"/>
                </a:lnTo>
                <a:lnTo>
                  <a:pt x="1876676" y="800045"/>
                </a:lnTo>
                <a:lnTo>
                  <a:pt x="1882678" y="847278"/>
                </a:lnTo>
                <a:lnTo>
                  <a:pt x="1886322" y="895208"/>
                </a:lnTo>
                <a:lnTo>
                  <a:pt x="1887550" y="943775"/>
                </a:lnTo>
                <a:lnTo>
                  <a:pt x="1886322" y="992341"/>
                </a:lnTo>
                <a:lnTo>
                  <a:pt x="1882678" y="1040270"/>
                </a:lnTo>
                <a:lnTo>
                  <a:pt x="1876676" y="1087501"/>
                </a:lnTo>
                <a:lnTo>
                  <a:pt x="1868377" y="1133977"/>
                </a:lnTo>
                <a:lnTo>
                  <a:pt x="1857839" y="1179637"/>
                </a:lnTo>
                <a:lnTo>
                  <a:pt x="1845121" y="1224423"/>
                </a:lnTo>
                <a:lnTo>
                  <a:pt x="1830283" y="1268275"/>
                </a:lnTo>
                <a:lnTo>
                  <a:pt x="1813385" y="1311133"/>
                </a:lnTo>
                <a:lnTo>
                  <a:pt x="1794486" y="1352938"/>
                </a:lnTo>
                <a:lnTo>
                  <a:pt x="1773644" y="1393632"/>
                </a:lnTo>
                <a:lnTo>
                  <a:pt x="1750919" y="1433155"/>
                </a:lnTo>
                <a:lnTo>
                  <a:pt x="1726371" y="1471446"/>
                </a:lnTo>
                <a:lnTo>
                  <a:pt x="1700058" y="1508449"/>
                </a:lnTo>
                <a:lnTo>
                  <a:pt x="1672041" y="1544102"/>
                </a:lnTo>
                <a:lnTo>
                  <a:pt x="1642378" y="1578346"/>
                </a:lnTo>
                <a:lnTo>
                  <a:pt x="1611129" y="1611123"/>
                </a:lnTo>
                <a:lnTo>
                  <a:pt x="1578352" y="1642373"/>
                </a:lnTo>
                <a:lnTo>
                  <a:pt x="1544108" y="1672036"/>
                </a:lnTo>
                <a:lnTo>
                  <a:pt x="1508455" y="1700054"/>
                </a:lnTo>
                <a:lnTo>
                  <a:pt x="1471453" y="1726367"/>
                </a:lnTo>
                <a:lnTo>
                  <a:pt x="1433161" y="1750916"/>
                </a:lnTo>
                <a:lnTo>
                  <a:pt x="1393639" y="1773641"/>
                </a:lnTo>
                <a:lnTo>
                  <a:pt x="1352945" y="1794483"/>
                </a:lnTo>
                <a:lnTo>
                  <a:pt x="1311139" y="1813383"/>
                </a:lnTo>
                <a:lnTo>
                  <a:pt x="1268280" y="1830282"/>
                </a:lnTo>
                <a:lnTo>
                  <a:pt x="1224428" y="1845120"/>
                </a:lnTo>
                <a:lnTo>
                  <a:pt x="1179642" y="1857838"/>
                </a:lnTo>
                <a:lnTo>
                  <a:pt x="1133981" y="1868376"/>
                </a:lnTo>
                <a:lnTo>
                  <a:pt x="1087505" y="1876676"/>
                </a:lnTo>
                <a:lnTo>
                  <a:pt x="1040272" y="1882678"/>
                </a:lnTo>
                <a:lnTo>
                  <a:pt x="992342" y="1886322"/>
                </a:lnTo>
                <a:lnTo>
                  <a:pt x="943775" y="1887550"/>
                </a:lnTo>
                <a:lnTo>
                  <a:pt x="895209" y="1886322"/>
                </a:lnTo>
                <a:lnTo>
                  <a:pt x="847280" y="1882678"/>
                </a:lnTo>
                <a:lnTo>
                  <a:pt x="800048" y="1876676"/>
                </a:lnTo>
                <a:lnTo>
                  <a:pt x="753572" y="1868376"/>
                </a:lnTo>
                <a:lnTo>
                  <a:pt x="707911" y="1857838"/>
                </a:lnTo>
                <a:lnTo>
                  <a:pt x="663125" y="1845120"/>
                </a:lnTo>
                <a:lnTo>
                  <a:pt x="619274" y="1830282"/>
                </a:lnTo>
                <a:lnTo>
                  <a:pt x="576415" y="1813383"/>
                </a:lnTo>
                <a:lnTo>
                  <a:pt x="534610" y="1794483"/>
                </a:lnTo>
                <a:lnTo>
                  <a:pt x="493916" y="1773641"/>
                </a:lnTo>
                <a:lnTo>
                  <a:pt x="454394" y="1750916"/>
                </a:lnTo>
                <a:lnTo>
                  <a:pt x="416102" y="1726367"/>
                </a:lnTo>
                <a:lnTo>
                  <a:pt x="379099" y="1700054"/>
                </a:lnTo>
                <a:lnTo>
                  <a:pt x="343447" y="1672036"/>
                </a:lnTo>
                <a:lnTo>
                  <a:pt x="309202" y="1642373"/>
                </a:lnTo>
                <a:lnTo>
                  <a:pt x="276425" y="1611123"/>
                </a:lnTo>
                <a:lnTo>
                  <a:pt x="245176" y="1578346"/>
                </a:lnTo>
                <a:lnTo>
                  <a:pt x="215512" y="1544102"/>
                </a:lnTo>
                <a:lnTo>
                  <a:pt x="187495" y="1508449"/>
                </a:lnTo>
                <a:lnTo>
                  <a:pt x="161182" y="1471446"/>
                </a:lnTo>
                <a:lnTo>
                  <a:pt x="136633" y="1433155"/>
                </a:lnTo>
                <a:lnTo>
                  <a:pt x="113908" y="1393632"/>
                </a:lnTo>
                <a:lnTo>
                  <a:pt x="93066" y="1352938"/>
                </a:lnTo>
                <a:lnTo>
                  <a:pt x="74166" y="1311133"/>
                </a:lnTo>
                <a:lnTo>
                  <a:pt x="57268" y="1268275"/>
                </a:lnTo>
                <a:lnTo>
                  <a:pt x="42430" y="1224423"/>
                </a:lnTo>
                <a:lnTo>
                  <a:pt x="29712" y="1179637"/>
                </a:lnTo>
                <a:lnTo>
                  <a:pt x="19174" y="1133977"/>
                </a:lnTo>
                <a:lnTo>
                  <a:pt x="10874" y="1087501"/>
                </a:lnTo>
                <a:lnTo>
                  <a:pt x="4872" y="1040270"/>
                </a:lnTo>
                <a:lnTo>
                  <a:pt x="1228" y="992341"/>
                </a:lnTo>
                <a:lnTo>
                  <a:pt x="0" y="943775"/>
                </a:lnTo>
                <a:lnTo>
                  <a:pt x="1362" y="893041"/>
                </a:lnTo>
                <a:lnTo>
                  <a:pt x="5418" y="842730"/>
                </a:lnTo>
                <a:lnTo>
                  <a:pt x="12122" y="792939"/>
                </a:lnTo>
                <a:lnTo>
                  <a:pt x="21429" y="743761"/>
                </a:lnTo>
                <a:lnTo>
                  <a:pt x="33291" y="695293"/>
                </a:lnTo>
                <a:lnTo>
                  <a:pt x="47663" y="647629"/>
                </a:lnTo>
                <a:lnTo>
                  <a:pt x="64499" y="600864"/>
                </a:lnTo>
                <a:lnTo>
                  <a:pt x="83754" y="555094"/>
                </a:lnTo>
                <a:lnTo>
                  <a:pt x="105380" y="510412"/>
                </a:lnTo>
                <a:lnTo>
                  <a:pt x="129332" y="466915"/>
                </a:lnTo>
                <a:lnTo>
                  <a:pt x="155564" y="424697"/>
                </a:lnTo>
                <a:lnTo>
                  <a:pt x="184030" y="383854"/>
                </a:lnTo>
                <a:lnTo>
                  <a:pt x="214683" y="344479"/>
                </a:lnTo>
                <a:lnTo>
                  <a:pt x="247479" y="306670"/>
                </a:lnTo>
                <a:lnTo>
                  <a:pt x="282371" y="270519"/>
                </a:lnTo>
                <a:lnTo>
                  <a:pt x="319313" y="236123"/>
                </a:lnTo>
                <a:lnTo>
                  <a:pt x="358258" y="203577"/>
                </a:lnTo>
              </a:path>
            </a:pathLst>
          </a:custGeom>
          <a:noFill/>
          <a:ln w="170773">
            <a:solidFill>
              <a:srgbClr val="5B79A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5373" name="object 14"/>
          <p:cNvSpPr>
            <a:spLocks/>
          </p:cNvSpPr>
          <p:nvPr/>
        </p:nvSpPr>
        <p:spPr bwMode="auto">
          <a:xfrm>
            <a:off x="385764" y="2951163"/>
            <a:ext cx="695324" cy="776288"/>
          </a:xfrm>
          <a:custGeom>
            <a:avLst/>
            <a:gdLst>
              <a:gd name="T0" fmla="*/ 1237418 w 1237614"/>
              <a:gd name="T1" fmla="*/ 1237424 h 1237614"/>
              <a:gd name="T2" fmla="*/ 1188829 w 1237614"/>
              <a:gd name="T3" fmla="*/ 1236488 h 1237614"/>
              <a:gd name="T4" fmla="*/ 1140715 w 1237614"/>
              <a:gd name="T5" fmla="*/ 1233701 h 1237614"/>
              <a:gd name="T6" fmla="*/ 1093109 w 1237614"/>
              <a:gd name="T7" fmla="*/ 1229099 h 1237614"/>
              <a:gd name="T8" fmla="*/ 1046047 w 1237614"/>
              <a:gd name="T9" fmla="*/ 1222716 h 1237614"/>
              <a:gd name="T10" fmla="*/ 999563 w 1237614"/>
              <a:gd name="T11" fmla="*/ 1214585 h 1237614"/>
              <a:gd name="T12" fmla="*/ 953690 w 1237614"/>
              <a:gd name="T13" fmla="*/ 1204743 h 1237614"/>
              <a:gd name="T14" fmla="*/ 908464 w 1237614"/>
              <a:gd name="T15" fmla="*/ 1193222 h 1237614"/>
              <a:gd name="T16" fmla="*/ 863919 w 1237614"/>
              <a:gd name="T17" fmla="*/ 1180058 h 1237614"/>
              <a:gd name="T18" fmla="*/ 820089 w 1237614"/>
              <a:gd name="T19" fmla="*/ 1165284 h 1237614"/>
              <a:gd name="T20" fmla="*/ 777009 w 1237614"/>
              <a:gd name="T21" fmla="*/ 1148935 h 1237614"/>
              <a:gd name="T22" fmla="*/ 734712 w 1237614"/>
              <a:gd name="T23" fmla="*/ 1131046 h 1237614"/>
              <a:gd name="T24" fmla="*/ 693234 w 1237614"/>
              <a:gd name="T25" fmla="*/ 1111651 h 1237614"/>
              <a:gd name="T26" fmla="*/ 652609 w 1237614"/>
              <a:gd name="T27" fmla="*/ 1090784 h 1237614"/>
              <a:gd name="T28" fmla="*/ 612871 w 1237614"/>
              <a:gd name="T29" fmla="*/ 1068480 h 1237614"/>
              <a:gd name="T30" fmla="*/ 574054 w 1237614"/>
              <a:gd name="T31" fmla="*/ 1044772 h 1237614"/>
              <a:gd name="T32" fmla="*/ 536193 w 1237614"/>
              <a:gd name="T33" fmla="*/ 1019696 h 1237614"/>
              <a:gd name="T34" fmla="*/ 499323 w 1237614"/>
              <a:gd name="T35" fmla="*/ 993286 h 1237614"/>
              <a:gd name="T36" fmla="*/ 463477 w 1237614"/>
              <a:gd name="T37" fmla="*/ 965576 h 1237614"/>
              <a:gd name="T38" fmla="*/ 428691 w 1237614"/>
              <a:gd name="T39" fmla="*/ 936601 h 1237614"/>
              <a:gd name="T40" fmla="*/ 394998 w 1237614"/>
              <a:gd name="T41" fmla="*/ 906394 h 1237614"/>
              <a:gd name="T42" fmla="*/ 362432 w 1237614"/>
              <a:gd name="T43" fmla="*/ 874991 h 1237614"/>
              <a:gd name="T44" fmla="*/ 331029 w 1237614"/>
              <a:gd name="T45" fmla="*/ 842426 h 1237614"/>
              <a:gd name="T46" fmla="*/ 300823 w 1237614"/>
              <a:gd name="T47" fmla="*/ 808733 h 1237614"/>
              <a:gd name="T48" fmla="*/ 271848 w 1237614"/>
              <a:gd name="T49" fmla="*/ 773946 h 1237614"/>
              <a:gd name="T50" fmla="*/ 244138 w 1237614"/>
              <a:gd name="T51" fmla="*/ 738100 h 1237614"/>
              <a:gd name="T52" fmla="*/ 217727 w 1237614"/>
              <a:gd name="T53" fmla="*/ 701230 h 1237614"/>
              <a:gd name="T54" fmla="*/ 192652 w 1237614"/>
              <a:gd name="T55" fmla="*/ 663369 h 1237614"/>
              <a:gd name="T56" fmla="*/ 168944 w 1237614"/>
              <a:gd name="T57" fmla="*/ 624552 h 1237614"/>
              <a:gd name="T58" fmla="*/ 146640 w 1237614"/>
              <a:gd name="T59" fmla="*/ 584814 h 1237614"/>
              <a:gd name="T60" fmla="*/ 125773 w 1237614"/>
              <a:gd name="T61" fmla="*/ 544188 h 1237614"/>
              <a:gd name="T62" fmla="*/ 106377 w 1237614"/>
              <a:gd name="T63" fmla="*/ 502710 h 1237614"/>
              <a:gd name="T64" fmla="*/ 88488 w 1237614"/>
              <a:gd name="T65" fmla="*/ 460413 h 1237614"/>
              <a:gd name="T66" fmla="*/ 72140 w 1237614"/>
              <a:gd name="T67" fmla="*/ 417332 h 1237614"/>
              <a:gd name="T68" fmla="*/ 57366 w 1237614"/>
              <a:gd name="T69" fmla="*/ 373502 h 1237614"/>
              <a:gd name="T70" fmla="*/ 44202 w 1237614"/>
              <a:gd name="T71" fmla="*/ 328957 h 1237614"/>
              <a:gd name="T72" fmla="*/ 32681 w 1237614"/>
              <a:gd name="T73" fmla="*/ 283730 h 1237614"/>
              <a:gd name="T74" fmla="*/ 22838 w 1237614"/>
              <a:gd name="T75" fmla="*/ 237857 h 1237614"/>
              <a:gd name="T76" fmla="*/ 14708 w 1237614"/>
              <a:gd name="T77" fmla="*/ 191372 h 1237614"/>
              <a:gd name="T78" fmla="*/ 8325 w 1237614"/>
              <a:gd name="T79" fmla="*/ 144310 h 1237614"/>
              <a:gd name="T80" fmla="*/ 3722 w 1237614"/>
              <a:gd name="T81" fmla="*/ 96704 h 1237614"/>
              <a:gd name="T82" fmla="*/ 936 w 1237614"/>
              <a:gd name="T83" fmla="*/ 48589 h 1237614"/>
              <a:gd name="T84" fmla="*/ 0 w 1237614"/>
              <a:gd name="T85" fmla="*/ 0 h 12376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237614" h="1237614">
                <a:moveTo>
                  <a:pt x="1237418" y="1237424"/>
                </a:moveTo>
                <a:lnTo>
                  <a:pt x="1188829" y="1236488"/>
                </a:lnTo>
                <a:lnTo>
                  <a:pt x="1140715" y="1233701"/>
                </a:lnTo>
                <a:lnTo>
                  <a:pt x="1093109" y="1229099"/>
                </a:lnTo>
                <a:lnTo>
                  <a:pt x="1046047" y="1222716"/>
                </a:lnTo>
                <a:lnTo>
                  <a:pt x="999563" y="1214585"/>
                </a:lnTo>
                <a:lnTo>
                  <a:pt x="953690" y="1204743"/>
                </a:lnTo>
                <a:lnTo>
                  <a:pt x="908464" y="1193222"/>
                </a:lnTo>
                <a:lnTo>
                  <a:pt x="863919" y="1180058"/>
                </a:lnTo>
                <a:lnTo>
                  <a:pt x="820089" y="1165284"/>
                </a:lnTo>
                <a:lnTo>
                  <a:pt x="777009" y="1148935"/>
                </a:lnTo>
                <a:lnTo>
                  <a:pt x="734712" y="1131046"/>
                </a:lnTo>
                <a:lnTo>
                  <a:pt x="693234" y="1111651"/>
                </a:lnTo>
                <a:lnTo>
                  <a:pt x="652609" y="1090784"/>
                </a:lnTo>
                <a:lnTo>
                  <a:pt x="612871" y="1068480"/>
                </a:lnTo>
                <a:lnTo>
                  <a:pt x="574054" y="1044772"/>
                </a:lnTo>
                <a:lnTo>
                  <a:pt x="536193" y="1019696"/>
                </a:lnTo>
                <a:lnTo>
                  <a:pt x="499323" y="993286"/>
                </a:lnTo>
                <a:lnTo>
                  <a:pt x="463477" y="965576"/>
                </a:lnTo>
                <a:lnTo>
                  <a:pt x="428691" y="936601"/>
                </a:lnTo>
                <a:lnTo>
                  <a:pt x="394998" y="906394"/>
                </a:lnTo>
                <a:lnTo>
                  <a:pt x="362432" y="874991"/>
                </a:lnTo>
                <a:lnTo>
                  <a:pt x="331029" y="842426"/>
                </a:lnTo>
                <a:lnTo>
                  <a:pt x="300823" y="808733"/>
                </a:lnTo>
                <a:lnTo>
                  <a:pt x="271848" y="773946"/>
                </a:lnTo>
                <a:lnTo>
                  <a:pt x="244138" y="738100"/>
                </a:lnTo>
                <a:lnTo>
                  <a:pt x="217727" y="701230"/>
                </a:lnTo>
                <a:lnTo>
                  <a:pt x="192652" y="663369"/>
                </a:lnTo>
                <a:lnTo>
                  <a:pt x="168944" y="624552"/>
                </a:lnTo>
                <a:lnTo>
                  <a:pt x="146640" y="584814"/>
                </a:lnTo>
                <a:lnTo>
                  <a:pt x="125773" y="544188"/>
                </a:lnTo>
                <a:lnTo>
                  <a:pt x="106377" y="502710"/>
                </a:lnTo>
                <a:lnTo>
                  <a:pt x="88488" y="460413"/>
                </a:lnTo>
                <a:lnTo>
                  <a:pt x="72140" y="417332"/>
                </a:lnTo>
                <a:lnTo>
                  <a:pt x="57366" y="373502"/>
                </a:lnTo>
                <a:lnTo>
                  <a:pt x="44202" y="328957"/>
                </a:lnTo>
                <a:lnTo>
                  <a:pt x="32681" y="283730"/>
                </a:lnTo>
                <a:lnTo>
                  <a:pt x="22838" y="237857"/>
                </a:lnTo>
                <a:lnTo>
                  <a:pt x="14708" y="191372"/>
                </a:lnTo>
                <a:lnTo>
                  <a:pt x="8325" y="144310"/>
                </a:lnTo>
                <a:lnTo>
                  <a:pt x="3722" y="96704"/>
                </a:lnTo>
                <a:lnTo>
                  <a:pt x="936" y="48589"/>
                </a:lnTo>
                <a:lnTo>
                  <a:pt x="0" y="0"/>
                </a:lnTo>
              </a:path>
            </a:pathLst>
          </a:custGeom>
          <a:noFill/>
          <a:ln w="57599">
            <a:solidFill>
              <a:srgbClr val="C1C9E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5374" name="object 15"/>
          <p:cNvSpPr>
            <a:spLocks/>
          </p:cNvSpPr>
          <p:nvPr/>
        </p:nvSpPr>
        <p:spPr bwMode="auto">
          <a:xfrm>
            <a:off x="243681" y="2900362"/>
            <a:ext cx="244475" cy="127000"/>
          </a:xfrm>
          <a:custGeom>
            <a:avLst/>
            <a:gdLst>
              <a:gd name="T0" fmla="*/ 0 w 244475"/>
              <a:gd name="T1" fmla="*/ 126466 h 127000"/>
              <a:gd name="T2" fmla="*/ 117928 w 244475"/>
              <a:gd name="T3" fmla="*/ 0 h 127000"/>
              <a:gd name="T4" fmla="*/ 244388 w 244475"/>
              <a:gd name="T5" fmla="*/ 117932 h 127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44475" h="127000">
                <a:moveTo>
                  <a:pt x="0" y="126466"/>
                </a:moveTo>
                <a:lnTo>
                  <a:pt x="117928" y="0"/>
                </a:lnTo>
                <a:lnTo>
                  <a:pt x="244388" y="117932"/>
                </a:lnTo>
              </a:path>
            </a:pathLst>
          </a:custGeom>
          <a:noFill/>
          <a:ln w="57599">
            <a:solidFill>
              <a:srgbClr val="C1C9E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6" name="object 16"/>
          <p:cNvSpPr txBox="1"/>
          <p:nvPr/>
        </p:nvSpPr>
        <p:spPr>
          <a:xfrm>
            <a:off x="933312" y="2639475"/>
            <a:ext cx="1547812" cy="333425"/>
          </a:xfrm>
          <a:prstGeom prst="rect">
            <a:avLst/>
          </a:prstGeom>
        </p:spPr>
        <p:txBody>
          <a:bodyPr wrap="square" lIns="0" tIns="12700" rIns="0" bIns="0">
            <a:spAutoFit/>
          </a:bodyPr>
          <a:lstStyle/>
          <a:p>
            <a:pPr marL="12700" algn="ctr" fontAlgn="auto">
              <a:lnSpc>
                <a:spcPts val="2500"/>
              </a:lnSpc>
              <a:spcBef>
                <a:spcPts val="100"/>
              </a:spcBef>
              <a:spcAft>
                <a:spcPts val="0"/>
              </a:spcAft>
              <a:defRPr/>
            </a:pPr>
            <a:r>
              <a:rPr lang="ru-RU" sz="2000" b="1" spc="-50" dirty="0" smtClean="0">
                <a:solidFill>
                  <a:srgbClr val="FF0000"/>
                </a:solidFill>
                <a:latin typeface="Arial"/>
                <a:cs typeface="Arial"/>
              </a:rPr>
              <a:t>20,1</a:t>
            </a:r>
            <a:r>
              <a:rPr sz="2000" b="1" spc="-50" dirty="0" smtClean="0">
                <a:solidFill>
                  <a:srgbClr val="FF0000"/>
                </a:solidFill>
                <a:latin typeface="Arial"/>
                <a:cs typeface="Arial"/>
              </a:rPr>
              <a:t>%</a:t>
            </a:r>
            <a:endParaRPr sz="2000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15376" name="object 17"/>
          <p:cNvSpPr>
            <a:spLocks noChangeArrowheads="1"/>
          </p:cNvSpPr>
          <p:nvPr/>
        </p:nvSpPr>
        <p:spPr bwMode="auto">
          <a:xfrm>
            <a:off x="4706827" y="5397553"/>
            <a:ext cx="1506537" cy="1503362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5377" name="object 18"/>
          <p:cNvSpPr>
            <a:spLocks/>
          </p:cNvSpPr>
          <p:nvPr/>
        </p:nvSpPr>
        <p:spPr bwMode="auto">
          <a:xfrm>
            <a:off x="5460889" y="5480103"/>
            <a:ext cx="614363" cy="406400"/>
          </a:xfrm>
          <a:custGeom>
            <a:avLst/>
            <a:gdLst>
              <a:gd name="T0" fmla="*/ 0 w 614679"/>
              <a:gd name="T1" fmla="*/ 0 h 405764"/>
              <a:gd name="T2" fmla="*/ 49803 w 614679"/>
              <a:gd name="T3" fmla="*/ 1850 h 405764"/>
              <a:gd name="T4" fmla="*/ 98841 w 614679"/>
              <a:gd name="T5" fmla="*/ 7330 h 405764"/>
              <a:gd name="T6" fmla="*/ 146951 w 614679"/>
              <a:gd name="T7" fmla="*/ 16332 h 405764"/>
              <a:gd name="T8" fmla="*/ 193971 w 614679"/>
              <a:gd name="T9" fmla="*/ 28750 h 405764"/>
              <a:gd name="T10" fmla="*/ 239739 w 614679"/>
              <a:gd name="T11" fmla="*/ 44476 h 405764"/>
              <a:gd name="T12" fmla="*/ 284093 w 614679"/>
              <a:gd name="T13" fmla="*/ 63404 h 405764"/>
              <a:gd name="T14" fmla="*/ 326870 w 614679"/>
              <a:gd name="T15" fmla="*/ 85426 h 405764"/>
              <a:gd name="T16" fmla="*/ 367909 w 614679"/>
              <a:gd name="T17" fmla="*/ 110436 h 405764"/>
              <a:gd name="T18" fmla="*/ 407047 w 614679"/>
              <a:gd name="T19" fmla="*/ 138327 h 405764"/>
              <a:gd name="T20" fmla="*/ 444122 w 614679"/>
              <a:gd name="T21" fmla="*/ 168991 h 405764"/>
              <a:gd name="T22" fmla="*/ 478973 w 614679"/>
              <a:gd name="T23" fmla="*/ 202323 h 405764"/>
              <a:gd name="T24" fmla="*/ 511436 w 614679"/>
              <a:gd name="T25" fmla="*/ 238214 h 405764"/>
              <a:gd name="T26" fmla="*/ 541349 w 614679"/>
              <a:gd name="T27" fmla="*/ 276557 h 405764"/>
              <a:gd name="T28" fmla="*/ 568552 w 614679"/>
              <a:gd name="T29" fmla="*/ 317247 h 405764"/>
              <a:gd name="T30" fmla="*/ 592880 w 614679"/>
              <a:gd name="T31" fmla="*/ 360176 h 405764"/>
              <a:gd name="T32" fmla="*/ 614173 w 614679"/>
              <a:gd name="T33" fmla="*/ 405237 h 4057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614679" h="405764">
                <a:moveTo>
                  <a:pt x="0" y="0"/>
                </a:moveTo>
                <a:lnTo>
                  <a:pt x="49803" y="1850"/>
                </a:lnTo>
                <a:lnTo>
                  <a:pt x="98841" y="7330"/>
                </a:lnTo>
                <a:lnTo>
                  <a:pt x="146951" y="16332"/>
                </a:lnTo>
                <a:lnTo>
                  <a:pt x="193971" y="28750"/>
                </a:lnTo>
                <a:lnTo>
                  <a:pt x="239739" y="44476"/>
                </a:lnTo>
                <a:lnTo>
                  <a:pt x="284093" y="63404"/>
                </a:lnTo>
                <a:lnTo>
                  <a:pt x="326870" y="85426"/>
                </a:lnTo>
                <a:lnTo>
                  <a:pt x="367909" y="110436"/>
                </a:lnTo>
                <a:lnTo>
                  <a:pt x="407047" y="138327"/>
                </a:lnTo>
                <a:lnTo>
                  <a:pt x="444122" y="168991"/>
                </a:lnTo>
                <a:lnTo>
                  <a:pt x="478973" y="202323"/>
                </a:lnTo>
                <a:lnTo>
                  <a:pt x="511436" y="238214"/>
                </a:lnTo>
                <a:lnTo>
                  <a:pt x="541349" y="276557"/>
                </a:lnTo>
                <a:lnTo>
                  <a:pt x="568552" y="317247"/>
                </a:lnTo>
                <a:lnTo>
                  <a:pt x="592880" y="360176"/>
                </a:lnTo>
                <a:lnTo>
                  <a:pt x="614173" y="405237"/>
                </a:lnTo>
              </a:path>
            </a:pathLst>
          </a:custGeom>
          <a:noFill/>
          <a:ln w="170773">
            <a:solidFill>
              <a:srgbClr val="E8C89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9" name="object 19"/>
          <p:cNvSpPr txBox="1"/>
          <p:nvPr/>
        </p:nvSpPr>
        <p:spPr>
          <a:xfrm>
            <a:off x="5079889" y="5811890"/>
            <a:ext cx="796925" cy="660400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 fontAlgn="auto">
              <a:lnSpc>
                <a:spcPts val="2500"/>
              </a:lnSpc>
              <a:spcBef>
                <a:spcPts val="100"/>
              </a:spcBef>
              <a:spcAft>
                <a:spcPts val="0"/>
              </a:spcAft>
              <a:defRPr/>
            </a:pPr>
            <a:r>
              <a:rPr sz="2200" b="1" spc="-35" dirty="0">
                <a:solidFill>
                  <a:srgbClr val="5B79AA"/>
                </a:solidFill>
                <a:latin typeface="Arial"/>
                <a:cs typeface="Arial"/>
              </a:rPr>
              <a:t>23,2%</a:t>
            </a:r>
            <a:endParaRPr sz="2200">
              <a:latin typeface="Arial"/>
              <a:cs typeface="Arial"/>
            </a:endParaRPr>
          </a:p>
          <a:p>
            <a:pPr marL="12700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2200" b="1" spc="-35" dirty="0">
                <a:solidFill>
                  <a:srgbClr val="DCB77A"/>
                </a:solidFill>
                <a:latin typeface="Arial"/>
                <a:cs typeface="Arial"/>
              </a:rPr>
              <a:t>18,0%</a:t>
            </a:r>
            <a:endParaRPr sz="2200">
              <a:latin typeface="Arial"/>
              <a:cs typeface="Arial"/>
            </a:endParaRPr>
          </a:p>
        </p:txBody>
      </p:sp>
      <p:sp>
        <p:nvSpPr>
          <p:cNvPr id="15379" name="object 20"/>
          <p:cNvSpPr>
            <a:spLocks noChangeArrowheads="1"/>
          </p:cNvSpPr>
          <p:nvPr/>
        </p:nvSpPr>
        <p:spPr bwMode="auto">
          <a:xfrm>
            <a:off x="4376627" y="5113390"/>
            <a:ext cx="2057400" cy="2057400"/>
          </a:xfrm>
          <a:prstGeom prst="rect">
            <a:avLst/>
          </a:prstGeom>
          <a:blipFill dpi="0" rotWithShape="1">
            <a:blip r:embed="rId7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5380" name="object 21"/>
          <p:cNvSpPr>
            <a:spLocks/>
          </p:cNvSpPr>
          <p:nvPr/>
        </p:nvSpPr>
        <p:spPr bwMode="auto">
          <a:xfrm>
            <a:off x="5460889" y="5203878"/>
            <a:ext cx="939800" cy="852487"/>
          </a:xfrm>
          <a:custGeom>
            <a:avLst/>
            <a:gdLst>
              <a:gd name="T0" fmla="*/ 0 w 939800"/>
              <a:gd name="T1" fmla="*/ 0 h 852170"/>
              <a:gd name="T2" fmla="*/ 48280 w 939800"/>
              <a:gd name="T3" fmla="*/ 1218 h 852170"/>
              <a:gd name="T4" fmla="*/ 95971 w 939800"/>
              <a:gd name="T5" fmla="*/ 4837 h 852170"/>
              <a:gd name="T6" fmla="*/ 143009 w 939800"/>
              <a:gd name="T7" fmla="*/ 10799 h 852170"/>
              <a:gd name="T8" fmla="*/ 189332 w 939800"/>
              <a:gd name="T9" fmla="*/ 19048 h 852170"/>
              <a:gd name="T10" fmla="*/ 234879 w 939800"/>
              <a:gd name="T11" fmla="*/ 29527 h 852170"/>
              <a:gd name="T12" fmla="*/ 279586 w 939800"/>
              <a:gd name="T13" fmla="*/ 42181 h 852170"/>
              <a:gd name="T14" fmla="*/ 323393 w 939800"/>
              <a:gd name="T15" fmla="*/ 56953 h 852170"/>
              <a:gd name="T16" fmla="*/ 366236 w 939800"/>
              <a:gd name="T17" fmla="*/ 73787 h 852170"/>
              <a:gd name="T18" fmla="*/ 408054 w 939800"/>
              <a:gd name="T19" fmla="*/ 92626 h 852170"/>
              <a:gd name="T20" fmla="*/ 448784 w 939800"/>
              <a:gd name="T21" fmla="*/ 113414 h 852170"/>
              <a:gd name="T22" fmla="*/ 488364 w 939800"/>
              <a:gd name="T23" fmla="*/ 136095 h 852170"/>
              <a:gd name="T24" fmla="*/ 526732 w 939800"/>
              <a:gd name="T25" fmla="*/ 160611 h 852170"/>
              <a:gd name="T26" fmla="*/ 563826 w 939800"/>
              <a:gd name="T27" fmla="*/ 186908 h 852170"/>
              <a:gd name="T28" fmla="*/ 599584 w 939800"/>
              <a:gd name="T29" fmla="*/ 214928 h 852170"/>
              <a:gd name="T30" fmla="*/ 633944 w 939800"/>
              <a:gd name="T31" fmla="*/ 244615 h 852170"/>
              <a:gd name="T32" fmla="*/ 666843 w 939800"/>
              <a:gd name="T33" fmla="*/ 275913 h 852170"/>
              <a:gd name="T34" fmla="*/ 698220 w 939800"/>
              <a:gd name="T35" fmla="*/ 308765 h 852170"/>
              <a:gd name="T36" fmla="*/ 728011 w 939800"/>
              <a:gd name="T37" fmla="*/ 343115 h 852170"/>
              <a:gd name="T38" fmla="*/ 756156 w 939800"/>
              <a:gd name="T39" fmla="*/ 378907 h 852170"/>
              <a:gd name="T40" fmla="*/ 782591 w 939800"/>
              <a:gd name="T41" fmla="*/ 416084 h 852170"/>
              <a:gd name="T42" fmla="*/ 807255 w 939800"/>
              <a:gd name="T43" fmla="*/ 454591 h 852170"/>
              <a:gd name="T44" fmla="*/ 830086 w 939800"/>
              <a:gd name="T45" fmla="*/ 494370 h 852170"/>
              <a:gd name="T46" fmla="*/ 851021 w 939800"/>
              <a:gd name="T47" fmla="*/ 535365 h 852170"/>
              <a:gd name="T48" fmla="*/ 869998 w 939800"/>
              <a:gd name="T49" fmla="*/ 577520 h 852170"/>
              <a:gd name="T50" fmla="*/ 886956 w 939800"/>
              <a:gd name="T51" fmla="*/ 620778 h 852170"/>
              <a:gd name="T52" fmla="*/ 901831 w 939800"/>
              <a:gd name="T53" fmla="*/ 665084 h 852170"/>
              <a:gd name="T54" fmla="*/ 914562 w 939800"/>
              <a:gd name="T55" fmla="*/ 710380 h 852170"/>
              <a:gd name="T56" fmla="*/ 925087 w 939800"/>
              <a:gd name="T57" fmla="*/ 756611 h 852170"/>
              <a:gd name="T58" fmla="*/ 933343 w 939800"/>
              <a:gd name="T59" fmla="*/ 803720 h 852170"/>
              <a:gd name="T60" fmla="*/ 939268 w 939800"/>
              <a:gd name="T61" fmla="*/ 851651 h 8521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939800" h="852170">
                <a:moveTo>
                  <a:pt x="0" y="0"/>
                </a:moveTo>
                <a:lnTo>
                  <a:pt x="48280" y="1218"/>
                </a:lnTo>
                <a:lnTo>
                  <a:pt x="95971" y="4837"/>
                </a:lnTo>
                <a:lnTo>
                  <a:pt x="143009" y="10799"/>
                </a:lnTo>
                <a:lnTo>
                  <a:pt x="189332" y="19048"/>
                </a:lnTo>
                <a:lnTo>
                  <a:pt x="234879" y="29527"/>
                </a:lnTo>
                <a:lnTo>
                  <a:pt x="279586" y="42181"/>
                </a:lnTo>
                <a:lnTo>
                  <a:pt x="323393" y="56953"/>
                </a:lnTo>
                <a:lnTo>
                  <a:pt x="366236" y="73787"/>
                </a:lnTo>
                <a:lnTo>
                  <a:pt x="408054" y="92626"/>
                </a:lnTo>
                <a:lnTo>
                  <a:pt x="448784" y="113414"/>
                </a:lnTo>
                <a:lnTo>
                  <a:pt x="488364" y="136095"/>
                </a:lnTo>
                <a:lnTo>
                  <a:pt x="526732" y="160611"/>
                </a:lnTo>
                <a:lnTo>
                  <a:pt x="563826" y="186908"/>
                </a:lnTo>
                <a:lnTo>
                  <a:pt x="599584" y="214928"/>
                </a:lnTo>
                <a:lnTo>
                  <a:pt x="633944" y="244615"/>
                </a:lnTo>
                <a:lnTo>
                  <a:pt x="666843" y="275913"/>
                </a:lnTo>
                <a:lnTo>
                  <a:pt x="698220" y="308765"/>
                </a:lnTo>
                <a:lnTo>
                  <a:pt x="728011" y="343115"/>
                </a:lnTo>
                <a:lnTo>
                  <a:pt x="756156" y="378907"/>
                </a:lnTo>
                <a:lnTo>
                  <a:pt x="782591" y="416084"/>
                </a:lnTo>
                <a:lnTo>
                  <a:pt x="807255" y="454591"/>
                </a:lnTo>
                <a:lnTo>
                  <a:pt x="830086" y="494370"/>
                </a:lnTo>
                <a:lnTo>
                  <a:pt x="851021" y="535365"/>
                </a:lnTo>
                <a:lnTo>
                  <a:pt x="869998" y="577520"/>
                </a:lnTo>
                <a:lnTo>
                  <a:pt x="886956" y="620778"/>
                </a:lnTo>
                <a:lnTo>
                  <a:pt x="901831" y="665084"/>
                </a:lnTo>
                <a:lnTo>
                  <a:pt x="914562" y="710380"/>
                </a:lnTo>
                <a:lnTo>
                  <a:pt x="925087" y="756611"/>
                </a:lnTo>
                <a:lnTo>
                  <a:pt x="933343" y="803720"/>
                </a:lnTo>
                <a:lnTo>
                  <a:pt x="939268" y="851651"/>
                </a:lnTo>
              </a:path>
            </a:pathLst>
          </a:custGeom>
          <a:noFill/>
          <a:ln w="170773">
            <a:solidFill>
              <a:srgbClr val="5B79A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5381" name="object 22"/>
          <p:cNvSpPr>
            <a:spLocks/>
          </p:cNvSpPr>
          <p:nvPr/>
        </p:nvSpPr>
        <p:spPr bwMode="auto">
          <a:xfrm>
            <a:off x="4222639" y="6148440"/>
            <a:ext cx="1238250" cy="1236663"/>
          </a:xfrm>
          <a:custGeom>
            <a:avLst/>
            <a:gdLst>
              <a:gd name="T0" fmla="*/ 1237424 w 1237614"/>
              <a:gd name="T1" fmla="*/ 1237415 h 1237615"/>
              <a:gd name="T2" fmla="*/ 1188835 w 1237614"/>
              <a:gd name="T3" fmla="*/ 1236479 h 1237615"/>
              <a:gd name="T4" fmla="*/ 1140721 w 1237614"/>
              <a:gd name="T5" fmla="*/ 1233692 h 1237615"/>
              <a:gd name="T6" fmla="*/ 1093116 w 1237614"/>
              <a:gd name="T7" fmla="*/ 1229090 h 1237615"/>
              <a:gd name="T8" fmla="*/ 1046054 w 1237614"/>
              <a:gd name="T9" fmla="*/ 1222707 h 1237615"/>
              <a:gd name="T10" fmla="*/ 999570 w 1237614"/>
              <a:gd name="T11" fmla="*/ 1214576 h 1237615"/>
              <a:gd name="T12" fmla="*/ 953697 w 1237614"/>
              <a:gd name="T13" fmla="*/ 1204734 h 1237615"/>
              <a:gd name="T14" fmla="*/ 908471 w 1237614"/>
              <a:gd name="T15" fmla="*/ 1193213 h 1237615"/>
              <a:gd name="T16" fmla="*/ 863926 w 1237614"/>
              <a:gd name="T17" fmla="*/ 1180049 h 1237615"/>
              <a:gd name="T18" fmla="*/ 820096 w 1237614"/>
              <a:gd name="T19" fmla="*/ 1165275 h 1237615"/>
              <a:gd name="T20" fmla="*/ 777016 w 1237614"/>
              <a:gd name="T21" fmla="*/ 1148926 h 1237615"/>
              <a:gd name="T22" fmla="*/ 734719 w 1237614"/>
              <a:gd name="T23" fmla="*/ 1131037 h 1237615"/>
              <a:gd name="T24" fmla="*/ 693241 w 1237614"/>
              <a:gd name="T25" fmla="*/ 1111642 h 1237615"/>
              <a:gd name="T26" fmla="*/ 652615 w 1237614"/>
              <a:gd name="T27" fmla="*/ 1090775 h 1237615"/>
              <a:gd name="T28" fmla="*/ 612877 w 1237614"/>
              <a:gd name="T29" fmla="*/ 1068471 h 1237615"/>
              <a:gd name="T30" fmla="*/ 574060 w 1237614"/>
              <a:gd name="T31" fmla="*/ 1044763 h 1237615"/>
              <a:gd name="T32" fmla="*/ 536199 w 1237614"/>
              <a:gd name="T33" fmla="*/ 1019687 h 1237615"/>
              <a:gd name="T34" fmla="*/ 499329 w 1237614"/>
              <a:gd name="T35" fmla="*/ 993277 h 1237615"/>
              <a:gd name="T36" fmla="*/ 463483 w 1237614"/>
              <a:gd name="T37" fmla="*/ 965567 h 1237615"/>
              <a:gd name="T38" fmla="*/ 428696 w 1237614"/>
              <a:gd name="T39" fmla="*/ 936592 h 1237615"/>
              <a:gd name="T40" fmla="*/ 395002 w 1237614"/>
              <a:gd name="T41" fmla="*/ 906386 h 1237615"/>
              <a:gd name="T42" fmla="*/ 362437 w 1237614"/>
              <a:gd name="T43" fmla="*/ 874983 h 1237615"/>
              <a:gd name="T44" fmla="*/ 331034 w 1237614"/>
              <a:gd name="T45" fmla="*/ 842417 h 1237615"/>
              <a:gd name="T46" fmla="*/ 300827 w 1237614"/>
              <a:gd name="T47" fmla="*/ 808724 h 1237615"/>
              <a:gd name="T48" fmla="*/ 271851 w 1237614"/>
              <a:gd name="T49" fmla="*/ 773938 h 1237615"/>
              <a:gd name="T50" fmla="*/ 244141 w 1237614"/>
              <a:gd name="T51" fmla="*/ 738092 h 1237615"/>
              <a:gd name="T52" fmla="*/ 217731 w 1237614"/>
              <a:gd name="T53" fmla="*/ 701222 h 1237615"/>
              <a:gd name="T54" fmla="*/ 192654 w 1237614"/>
              <a:gd name="T55" fmla="*/ 663361 h 1237615"/>
              <a:gd name="T56" fmla="*/ 168947 w 1237614"/>
              <a:gd name="T57" fmla="*/ 624545 h 1237615"/>
              <a:gd name="T58" fmla="*/ 146642 w 1237614"/>
              <a:gd name="T59" fmla="*/ 584807 h 1237615"/>
              <a:gd name="T60" fmla="*/ 125775 w 1237614"/>
              <a:gd name="T61" fmla="*/ 544181 h 1237615"/>
              <a:gd name="T62" fmla="*/ 106379 w 1237614"/>
              <a:gd name="T63" fmla="*/ 502703 h 1237615"/>
              <a:gd name="T64" fmla="*/ 88490 w 1237614"/>
              <a:gd name="T65" fmla="*/ 460407 h 1237615"/>
              <a:gd name="T66" fmla="*/ 72141 w 1237614"/>
              <a:gd name="T67" fmla="*/ 417327 h 1237615"/>
              <a:gd name="T68" fmla="*/ 57367 w 1237614"/>
              <a:gd name="T69" fmla="*/ 373497 h 1237615"/>
              <a:gd name="T70" fmla="*/ 44202 w 1237614"/>
              <a:gd name="T71" fmla="*/ 328952 h 1237615"/>
              <a:gd name="T72" fmla="*/ 32681 w 1237614"/>
              <a:gd name="T73" fmla="*/ 283726 h 1237615"/>
              <a:gd name="T74" fmla="*/ 22839 w 1237614"/>
              <a:gd name="T75" fmla="*/ 237854 h 1237615"/>
              <a:gd name="T76" fmla="*/ 14708 w 1237614"/>
              <a:gd name="T77" fmla="*/ 191369 h 1237615"/>
              <a:gd name="T78" fmla="*/ 8325 w 1237614"/>
              <a:gd name="T79" fmla="*/ 144307 h 1237615"/>
              <a:gd name="T80" fmla="*/ 3723 w 1237614"/>
              <a:gd name="T81" fmla="*/ 96702 h 1237615"/>
              <a:gd name="T82" fmla="*/ 936 w 1237614"/>
              <a:gd name="T83" fmla="*/ 48588 h 1237615"/>
              <a:gd name="T84" fmla="*/ 0 w 1237614"/>
              <a:gd name="T85" fmla="*/ 0 h 12376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237614" h="1237615">
                <a:moveTo>
                  <a:pt x="1237424" y="1237415"/>
                </a:moveTo>
                <a:lnTo>
                  <a:pt x="1188835" y="1236479"/>
                </a:lnTo>
                <a:lnTo>
                  <a:pt x="1140721" y="1233692"/>
                </a:lnTo>
                <a:lnTo>
                  <a:pt x="1093116" y="1229090"/>
                </a:lnTo>
                <a:lnTo>
                  <a:pt x="1046054" y="1222707"/>
                </a:lnTo>
                <a:lnTo>
                  <a:pt x="999570" y="1214576"/>
                </a:lnTo>
                <a:lnTo>
                  <a:pt x="953697" y="1204734"/>
                </a:lnTo>
                <a:lnTo>
                  <a:pt x="908471" y="1193213"/>
                </a:lnTo>
                <a:lnTo>
                  <a:pt x="863926" y="1180049"/>
                </a:lnTo>
                <a:lnTo>
                  <a:pt x="820096" y="1165275"/>
                </a:lnTo>
                <a:lnTo>
                  <a:pt x="777016" y="1148926"/>
                </a:lnTo>
                <a:lnTo>
                  <a:pt x="734719" y="1131037"/>
                </a:lnTo>
                <a:lnTo>
                  <a:pt x="693241" y="1111642"/>
                </a:lnTo>
                <a:lnTo>
                  <a:pt x="652615" y="1090775"/>
                </a:lnTo>
                <a:lnTo>
                  <a:pt x="612877" y="1068471"/>
                </a:lnTo>
                <a:lnTo>
                  <a:pt x="574060" y="1044763"/>
                </a:lnTo>
                <a:lnTo>
                  <a:pt x="536199" y="1019687"/>
                </a:lnTo>
                <a:lnTo>
                  <a:pt x="499329" y="993277"/>
                </a:lnTo>
                <a:lnTo>
                  <a:pt x="463483" y="965567"/>
                </a:lnTo>
                <a:lnTo>
                  <a:pt x="428696" y="936592"/>
                </a:lnTo>
                <a:lnTo>
                  <a:pt x="395002" y="906386"/>
                </a:lnTo>
                <a:lnTo>
                  <a:pt x="362437" y="874983"/>
                </a:lnTo>
                <a:lnTo>
                  <a:pt x="331034" y="842417"/>
                </a:lnTo>
                <a:lnTo>
                  <a:pt x="300827" y="808724"/>
                </a:lnTo>
                <a:lnTo>
                  <a:pt x="271851" y="773938"/>
                </a:lnTo>
                <a:lnTo>
                  <a:pt x="244141" y="738092"/>
                </a:lnTo>
                <a:lnTo>
                  <a:pt x="217731" y="701222"/>
                </a:lnTo>
                <a:lnTo>
                  <a:pt x="192654" y="663361"/>
                </a:lnTo>
                <a:lnTo>
                  <a:pt x="168947" y="624545"/>
                </a:lnTo>
                <a:lnTo>
                  <a:pt x="146642" y="584807"/>
                </a:lnTo>
                <a:lnTo>
                  <a:pt x="125775" y="544181"/>
                </a:lnTo>
                <a:lnTo>
                  <a:pt x="106379" y="502703"/>
                </a:lnTo>
                <a:lnTo>
                  <a:pt x="88490" y="460407"/>
                </a:lnTo>
                <a:lnTo>
                  <a:pt x="72141" y="417327"/>
                </a:lnTo>
                <a:lnTo>
                  <a:pt x="57367" y="373497"/>
                </a:lnTo>
                <a:lnTo>
                  <a:pt x="44202" y="328952"/>
                </a:lnTo>
                <a:lnTo>
                  <a:pt x="32681" y="283726"/>
                </a:lnTo>
                <a:lnTo>
                  <a:pt x="22839" y="237854"/>
                </a:lnTo>
                <a:lnTo>
                  <a:pt x="14708" y="191369"/>
                </a:lnTo>
                <a:lnTo>
                  <a:pt x="8325" y="144307"/>
                </a:lnTo>
                <a:lnTo>
                  <a:pt x="3723" y="96702"/>
                </a:lnTo>
                <a:lnTo>
                  <a:pt x="936" y="48588"/>
                </a:lnTo>
                <a:lnTo>
                  <a:pt x="0" y="0"/>
                </a:lnTo>
              </a:path>
            </a:pathLst>
          </a:custGeom>
          <a:noFill/>
          <a:ln w="57599">
            <a:solidFill>
              <a:srgbClr val="C1C9E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5382" name="object 23"/>
          <p:cNvSpPr>
            <a:spLocks/>
          </p:cNvSpPr>
          <p:nvPr/>
        </p:nvSpPr>
        <p:spPr bwMode="auto">
          <a:xfrm>
            <a:off x="4105164" y="6148440"/>
            <a:ext cx="244475" cy="127000"/>
          </a:xfrm>
          <a:custGeom>
            <a:avLst/>
            <a:gdLst>
              <a:gd name="T0" fmla="*/ 0 w 244475"/>
              <a:gd name="T1" fmla="*/ 126453 h 127000"/>
              <a:gd name="T2" fmla="*/ 117932 w 244475"/>
              <a:gd name="T3" fmla="*/ 0 h 127000"/>
              <a:gd name="T4" fmla="*/ 244386 w 244475"/>
              <a:gd name="T5" fmla="*/ 117919 h 127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44475" h="127000">
                <a:moveTo>
                  <a:pt x="0" y="126453"/>
                </a:moveTo>
                <a:lnTo>
                  <a:pt x="117932" y="0"/>
                </a:lnTo>
                <a:lnTo>
                  <a:pt x="244386" y="117919"/>
                </a:lnTo>
              </a:path>
            </a:pathLst>
          </a:custGeom>
          <a:noFill/>
          <a:ln w="57599">
            <a:solidFill>
              <a:srgbClr val="C1C9E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7" name="object 27"/>
          <p:cNvSpPr txBox="1"/>
          <p:nvPr/>
        </p:nvSpPr>
        <p:spPr>
          <a:xfrm>
            <a:off x="601663" y="200025"/>
            <a:ext cx="6116637" cy="997709"/>
          </a:xfrm>
          <a:prstGeom prst="rect">
            <a:avLst/>
          </a:prstGeom>
        </p:spPr>
        <p:txBody>
          <a:bodyPr wrap="square" lIns="0" tIns="1270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>
              <a:spcBef>
                <a:spcPts val="100"/>
              </a:spcBef>
            </a:pPr>
            <a:r>
              <a:rPr lang="ru-RU" sz="1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Увеличение количества образовательных   организаций Ставропольского края, в которых созданы условия  для обучения детей с ограниченными  возможностями здоровья и инвалидностью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227410" y="4238792"/>
            <a:ext cx="2996406" cy="874598"/>
          </a:xfrm>
          <a:prstGeom prst="rect">
            <a:avLst/>
          </a:prstGeom>
        </p:spPr>
        <p:txBody>
          <a:bodyPr wrap="square" lIns="0" tIns="1270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>
              <a:spcBef>
                <a:spcPts val="100"/>
              </a:spcBef>
            </a:pPr>
            <a:r>
              <a:rPr lang="ru-RU" sz="1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психолого-педагогического сопровождения детей, имеющих трудности в обучении</a:t>
            </a:r>
            <a:endParaRPr lang="ru-RU" sz="1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86" name="object 33"/>
          <p:cNvSpPr>
            <a:spLocks/>
          </p:cNvSpPr>
          <p:nvPr/>
        </p:nvSpPr>
        <p:spPr bwMode="auto">
          <a:xfrm rot="10800000">
            <a:off x="88900" y="737394"/>
            <a:ext cx="495300" cy="919162"/>
          </a:xfrm>
          <a:custGeom>
            <a:avLst/>
            <a:gdLst>
              <a:gd name="T0" fmla="*/ 495308 w 495934"/>
              <a:gd name="T1" fmla="*/ 602449 h 918844"/>
              <a:gd name="T2" fmla="*/ 0 w 495934"/>
              <a:gd name="T3" fmla="*/ 602449 h 918844"/>
              <a:gd name="T4" fmla="*/ 247657 w 495934"/>
              <a:gd name="T5" fmla="*/ 918527 h 918844"/>
              <a:gd name="T6" fmla="*/ 495308 w 495934"/>
              <a:gd name="T7" fmla="*/ 602449 h 918844"/>
              <a:gd name="T8" fmla="*/ 395297 w 495934"/>
              <a:gd name="T9" fmla="*/ 0 h 918844"/>
              <a:gd name="T10" fmla="*/ 100011 w 495934"/>
              <a:gd name="T11" fmla="*/ 0 h 918844"/>
              <a:gd name="T12" fmla="*/ 100011 w 495934"/>
              <a:gd name="T13" fmla="*/ 602449 h 918844"/>
              <a:gd name="T14" fmla="*/ 395297 w 495934"/>
              <a:gd name="T15" fmla="*/ 602449 h 918844"/>
              <a:gd name="T16" fmla="*/ 395297 w 495934"/>
              <a:gd name="T17" fmla="*/ 0 h 9188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95934" h="918844">
                <a:moveTo>
                  <a:pt x="495308" y="602449"/>
                </a:moveTo>
                <a:lnTo>
                  <a:pt x="0" y="602449"/>
                </a:lnTo>
                <a:lnTo>
                  <a:pt x="247657" y="918527"/>
                </a:lnTo>
                <a:lnTo>
                  <a:pt x="495308" y="602449"/>
                </a:lnTo>
                <a:close/>
              </a:path>
              <a:path w="495934" h="918844">
                <a:moveTo>
                  <a:pt x="395297" y="0"/>
                </a:moveTo>
                <a:lnTo>
                  <a:pt x="100011" y="0"/>
                </a:lnTo>
                <a:lnTo>
                  <a:pt x="100011" y="602449"/>
                </a:lnTo>
                <a:lnTo>
                  <a:pt x="395297" y="602449"/>
                </a:lnTo>
                <a:lnTo>
                  <a:pt x="395297" y="0"/>
                </a:lnTo>
                <a:close/>
              </a:path>
            </a:pathLst>
          </a:custGeom>
          <a:solidFill>
            <a:srgbClr val="5B79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5" name="object 35"/>
          <p:cNvSpPr>
            <a:spLocks noGrp="1"/>
          </p:cNvSpPr>
          <p:nvPr>
            <p:ph type="dt" sz="quarter" idx="4294967295"/>
          </p:nvPr>
        </p:nvSpPr>
        <p:spPr>
          <a:xfrm>
            <a:off x="9990138" y="7089775"/>
            <a:ext cx="396875" cy="241300"/>
          </a:xfrm>
          <a:prstGeom prst="rect">
            <a:avLst/>
          </a:prstGeom>
        </p:spPr>
        <p:txBody>
          <a:bodyPr tIns="10795" rtlCol="0"/>
          <a:lstStyle/>
          <a:p>
            <a:pPr marL="12700" fontAlgn="auto">
              <a:spcBef>
                <a:spcPts val="85"/>
              </a:spcBef>
              <a:spcAft>
                <a:spcPts val="0"/>
              </a:spcAft>
              <a:defRPr/>
            </a:pPr>
            <a:r>
              <a:rPr spc="-50" dirty="0">
                <a:latin typeface="Arial"/>
                <a:cs typeface="Arial"/>
              </a:rPr>
              <a:t>2017</a:t>
            </a:r>
          </a:p>
        </p:txBody>
      </p:sp>
      <p:sp>
        <p:nvSpPr>
          <p:cNvPr id="36" name="object 28"/>
          <p:cNvSpPr txBox="1"/>
          <p:nvPr/>
        </p:nvSpPr>
        <p:spPr>
          <a:xfrm>
            <a:off x="2888124" y="1575335"/>
            <a:ext cx="3965575" cy="3598421"/>
          </a:xfrm>
          <a:prstGeom prst="rect">
            <a:avLst/>
          </a:prstGeom>
        </p:spPr>
        <p:txBody>
          <a:bodyPr wrap="square" lIns="0" tIns="1270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just">
              <a:spcBef>
                <a:spcPts val="100"/>
              </a:spcBef>
            </a:pPr>
            <a:r>
              <a:rPr lang="ru-RU" sz="1200" b="1" dirty="0">
                <a:solidFill>
                  <a:schemeClr val="tx2"/>
                </a:solidFill>
                <a:latin typeface="Arial" pitchFamily="34" charset="0"/>
              </a:rPr>
              <a:t>      </a:t>
            </a:r>
            <a:r>
              <a:rPr lang="ru-RU" sz="1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Приоритетные направления деятельности:</a:t>
            </a:r>
            <a:endParaRPr lang="en-US" sz="14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100"/>
              </a:spcBef>
            </a:pPr>
            <a:endParaRPr lang="ru-RU" sz="12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algn="just">
              <a:spcBef>
                <a:spcPts val="100"/>
              </a:spcBef>
              <a:buFont typeface="Wingdings" pitchFamily="2" charset="2"/>
              <a:buChar char="ü"/>
            </a:pPr>
            <a:r>
              <a:rPr lang="ru-RU" sz="1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Поэтапное введение федеральных государственных образовательных стандартов начального общего образования детей с ОВЗ и обучения детей с интеллектуальными нарушениями;</a:t>
            </a:r>
            <a:endParaRPr lang="en-US" sz="12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algn="just">
              <a:spcBef>
                <a:spcPts val="100"/>
              </a:spcBef>
              <a:buFont typeface="Wingdings" pitchFamily="2" charset="2"/>
              <a:buChar char="ü"/>
            </a:pPr>
            <a:endParaRPr lang="ru-RU" sz="12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algn="just">
              <a:spcBef>
                <a:spcPts val="100"/>
              </a:spcBef>
              <a:buFont typeface="Wingdings" pitchFamily="2" charset="2"/>
              <a:buChar char="ü"/>
            </a:pPr>
            <a:r>
              <a:rPr lang="ru-RU" sz="1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деятельности краевого ресурсного центра «Ранняя помощь» и 5 центров ранней помощи, созданных на базе государственных образовательных организаций;</a:t>
            </a:r>
          </a:p>
          <a:p>
            <a:pPr marL="171450" indent="-171450" algn="just">
              <a:spcBef>
                <a:spcPts val="100"/>
              </a:spcBef>
              <a:buFont typeface="Wingdings" pitchFamily="2" charset="2"/>
              <a:buChar char="ü"/>
            </a:pPr>
            <a:r>
              <a:rPr lang="ru-RU" sz="1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ресурсных методических центров на базе государственных общеобразовательных организаций;</a:t>
            </a:r>
            <a:endParaRPr lang="en-US" sz="12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100"/>
              </a:spcBef>
            </a:pPr>
            <a:endParaRPr lang="ru-RU" sz="12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algn="just">
              <a:buFont typeface="Wingdings" pitchFamily="2" charset="2"/>
              <a:buChar char="ü"/>
            </a:pPr>
            <a:r>
              <a:rPr lang="ru-RU" sz="1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Увеличение </a:t>
            </a:r>
            <a:r>
              <a:rPr lang="ru-RU" sz="1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доли выпускников-инвалидов  9 и 11 классов,  охваченных  профориентационной работой, в общей численности  выпускников – инвалидов</a:t>
            </a:r>
          </a:p>
          <a:p>
            <a:pPr algn="just"/>
            <a:r>
              <a:rPr lang="ru-RU" sz="1200" dirty="0">
                <a:latin typeface="Arial" pitchFamily="34" charset="0"/>
              </a:rPr>
              <a:t>       </a:t>
            </a:r>
            <a:endParaRPr lang="ru-RU" sz="1200" dirty="0">
              <a:solidFill>
                <a:srgbClr val="151616"/>
              </a:solidFill>
              <a:latin typeface="Arial" pitchFamily="34" charset="0"/>
            </a:endParaRPr>
          </a:p>
          <a:p>
            <a:endParaRPr lang="ru-RU" sz="1200" dirty="0">
              <a:latin typeface="Arial" pitchFamily="34" charset="0"/>
            </a:endParaRPr>
          </a:p>
        </p:txBody>
      </p:sp>
      <p:sp>
        <p:nvSpPr>
          <p:cNvPr id="15390" name="TextBox 39"/>
          <p:cNvSpPr txBox="1">
            <a:spLocks noChangeArrowheads="1"/>
          </p:cNvSpPr>
          <p:nvPr/>
        </p:nvSpPr>
        <p:spPr bwMode="auto">
          <a:xfrm>
            <a:off x="5003689" y="5788078"/>
            <a:ext cx="914400" cy="7223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4085" y="2639476"/>
            <a:ext cx="3655417" cy="4945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" name="object 16"/>
          <p:cNvSpPr txBox="1"/>
          <p:nvPr/>
        </p:nvSpPr>
        <p:spPr>
          <a:xfrm>
            <a:off x="5003689" y="5921428"/>
            <a:ext cx="1233488" cy="333375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 fontAlgn="auto">
              <a:lnSpc>
                <a:spcPts val="2500"/>
              </a:lnSpc>
              <a:spcBef>
                <a:spcPts val="100"/>
              </a:spcBef>
              <a:spcAft>
                <a:spcPts val="0"/>
              </a:spcAft>
              <a:defRPr/>
            </a:pPr>
            <a:r>
              <a:rPr lang="ru-RU" sz="2200" b="1" spc="-50" dirty="0" smtClean="0">
                <a:solidFill>
                  <a:srgbClr val="5B79AA"/>
                </a:solidFill>
                <a:latin typeface="Arial"/>
                <a:cs typeface="Arial"/>
              </a:rPr>
              <a:t>100%</a:t>
            </a:r>
            <a:endParaRPr sz="2200" dirty="0">
              <a:latin typeface="Arial"/>
              <a:cs typeface="Arial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4" y="5161786"/>
            <a:ext cx="3465182" cy="240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" name="object 7"/>
          <p:cNvSpPr/>
          <p:nvPr/>
        </p:nvSpPr>
        <p:spPr>
          <a:xfrm>
            <a:off x="7025670" y="2101850"/>
            <a:ext cx="3667730" cy="63196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/>
            <a:endParaRPr lang="ru-RU" sz="1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127875" y="2191805"/>
            <a:ext cx="3502944" cy="4411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300"/>
              </a:lnSpc>
              <a:spcBef>
                <a:spcPts val="263"/>
              </a:spcBef>
            </a:pPr>
            <a:r>
              <a:rPr lang="ru-RU" sz="1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Сектор специального образования и здоровьесберегающих технологий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object 9"/>
          <p:cNvSpPr/>
          <p:nvPr/>
        </p:nvSpPr>
        <p:spPr>
          <a:xfrm>
            <a:off x="7031186" y="2169579"/>
            <a:ext cx="3648316" cy="457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9"/>
          <p:cNvSpPr/>
          <p:nvPr/>
        </p:nvSpPr>
        <p:spPr>
          <a:xfrm>
            <a:off x="7029830" y="2621206"/>
            <a:ext cx="3648316" cy="457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38794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7128002" y="2711005"/>
            <a:ext cx="3564001" cy="6078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826243" y="7160628"/>
            <a:ext cx="118745" cy="111125"/>
          </a:xfrm>
          <a:custGeom>
            <a:avLst/>
            <a:gdLst/>
            <a:ahLst/>
            <a:cxnLst/>
            <a:rect l="l" t="t" r="r" b="b"/>
            <a:pathLst>
              <a:path w="118745" h="111125">
                <a:moveTo>
                  <a:pt x="118135" y="0"/>
                </a:moveTo>
                <a:lnTo>
                  <a:pt x="0" y="55385"/>
                </a:lnTo>
                <a:lnTo>
                  <a:pt x="118135" y="110768"/>
                </a:lnTo>
                <a:lnTo>
                  <a:pt x="11813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9989629" y="7087618"/>
            <a:ext cx="39687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0" dirty="0">
                <a:solidFill>
                  <a:srgbClr val="FFFFFF"/>
                </a:solidFill>
                <a:latin typeface="Arial"/>
                <a:cs typeface="Arial"/>
              </a:rPr>
              <a:t>2017</a:t>
            </a:r>
            <a:endParaRPr sz="14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128002" y="0"/>
            <a:ext cx="3564001" cy="271100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7375449" y="2831402"/>
            <a:ext cx="3024263" cy="366767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700" marR="5080" algn="ctr">
              <a:lnSpc>
                <a:spcPts val="1300"/>
              </a:lnSpc>
              <a:spcBef>
                <a:spcPts val="260"/>
              </a:spcBef>
            </a:pPr>
            <a:r>
              <a:rPr lang="ru-RU" sz="1600" spc="-25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Отдел профессионального образования </a:t>
            </a:r>
            <a:endParaRPr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106480" y="316915"/>
            <a:ext cx="3586920" cy="21497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ts val="4054"/>
              </a:lnSpc>
              <a:spcBef>
                <a:spcPts val="100"/>
              </a:spcBef>
            </a:pPr>
            <a:r>
              <a:rPr sz="35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СРЕДНЕЕ</a:t>
            </a:r>
            <a:endParaRPr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" algn="ctr">
              <a:lnSpc>
                <a:spcPts val="2335"/>
              </a:lnSpc>
            </a:pPr>
            <a:r>
              <a:rPr sz="22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ПРОФЕССИОНАЛЬНОЕ</a:t>
            </a:r>
            <a:endParaRPr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algn="ctr">
              <a:lnSpc>
                <a:spcPts val="3920"/>
              </a:lnSpc>
            </a:pPr>
            <a:r>
              <a:rPr sz="35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</a:t>
            </a:r>
            <a:endParaRPr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1115" marR="412750" algn="ctr">
              <a:lnSpc>
                <a:spcPct val="106500"/>
              </a:lnSpc>
              <a:spcBef>
                <a:spcPts val="229"/>
              </a:spcBef>
            </a:pPr>
            <a:r>
              <a:rPr sz="16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 КОНКУРЕНТОСПОСОБНОСТИ  РАБОЧИХ ПРОФЕССИЙ</a:t>
            </a:r>
            <a:endParaRPr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76128" y="1659567"/>
            <a:ext cx="1483621" cy="147906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785808" y="2164041"/>
            <a:ext cx="690880" cy="4296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ru-RU" sz="2700" b="1" spc="-55" dirty="0" smtClean="0">
                <a:solidFill>
                  <a:srgbClr val="5B79AA"/>
                </a:solidFill>
                <a:latin typeface="Arial"/>
                <a:cs typeface="Arial"/>
              </a:rPr>
              <a:t>30</a:t>
            </a:r>
            <a:r>
              <a:rPr sz="2700" b="1" spc="-55" dirty="0" smtClean="0">
                <a:solidFill>
                  <a:srgbClr val="5B79AA"/>
                </a:solidFill>
                <a:latin typeface="Arial"/>
                <a:cs typeface="Arial"/>
              </a:rPr>
              <a:t>%</a:t>
            </a:r>
            <a:endParaRPr sz="2700" dirty="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104873" y="1983241"/>
            <a:ext cx="4669599" cy="106670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6500"/>
              </a:lnSpc>
              <a:spcBef>
                <a:spcPts val="100"/>
              </a:spcBef>
            </a:pPr>
            <a:r>
              <a:rPr sz="1600" spc="-3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Доля профессиональных образовательных  </a:t>
            </a:r>
            <a:r>
              <a:rPr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организаций, </a:t>
            </a:r>
            <a:r>
              <a:rPr sz="1600" spc="1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sz="1600" spc="-25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которых </a:t>
            </a:r>
            <a:r>
              <a:rPr sz="1600" spc="-35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осуществляется </a:t>
            </a:r>
            <a:r>
              <a:rPr sz="1600" spc="-15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 </a:t>
            </a:r>
            <a:r>
              <a:rPr sz="1600" spc="-1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кадров </a:t>
            </a:r>
            <a:r>
              <a:rPr sz="1600" spc="-5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sz="1600" spc="-35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профессиям </a:t>
            </a:r>
            <a:r>
              <a:rPr sz="1600" b="1" spc="-15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ТОП-50* </a:t>
            </a:r>
            <a:r>
              <a:rPr sz="1600" spc="1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sz="1600" spc="-4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общем</a:t>
            </a:r>
            <a:r>
              <a:rPr sz="1600" spc="-19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2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количестве  </a:t>
            </a:r>
            <a:r>
              <a:rPr sz="1600" spc="-3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профессиональных образовательных</a:t>
            </a:r>
            <a:r>
              <a:rPr sz="1600" spc="-35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организаций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7115302" y="2333625"/>
            <a:ext cx="3576701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741420" algn="l"/>
              </a:tabLst>
            </a:pPr>
            <a:r>
              <a:rPr sz="1400" u="heavy" spc="1010" dirty="0">
                <a:solidFill>
                  <a:srgbClr val="151616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	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44417" y="7037485"/>
            <a:ext cx="3618338" cy="243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6500"/>
              </a:lnSpc>
              <a:spcBef>
                <a:spcPts val="100"/>
              </a:spcBef>
            </a:pPr>
            <a:r>
              <a:rPr sz="700" spc="55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sz="700" spc="-15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наиболее </a:t>
            </a:r>
            <a:r>
              <a:rPr sz="700" spc="-5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перспективным </a:t>
            </a:r>
            <a:r>
              <a:rPr sz="700" spc="1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sz="700" spc="-15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востребованным </a:t>
            </a:r>
            <a:r>
              <a:rPr sz="700" spc="-2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профессиям </a:t>
            </a:r>
            <a:r>
              <a:rPr sz="700" spc="1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sz="700" spc="-1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специальностям  </a:t>
            </a:r>
            <a:r>
              <a:rPr sz="700" spc="5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sz="700" spc="-15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соответствии </a:t>
            </a:r>
            <a:r>
              <a:rPr sz="700" spc="-1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лучшими зарубежными </a:t>
            </a:r>
            <a:r>
              <a:rPr sz="700" spc="-2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стандартами </a:t>
            </a:r>
            <a:r>
              <a:rPr sz="700" spc="1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sz="700" spc="-1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передовыми</a:t>
            </a:r>
            <a:r>
              <a:rPr sz="700" spc="-1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700" spc="-1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технологиями</a:t>
            </a:r>
            <a:endParaRPr sz="7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77141" y="3431209"/>
            <a:ext cx="367728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5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Специализированные </a:t>
            </a:r>
            <a:r>
              <a:rPr sz="1400" spc="-55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центры</a:t>
            </a:r>
            <a:r>
              <a:rPr sz="1400" spc="-105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4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компетенций</a:t>
            </a:r>
            <a:endParaRPr sz="1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911001" y="5555526"/>
            <a:ext cx="2502535" cy="93487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93675">
              <a:lnSpc>
                <a:spcPct val="106500"/>
              </a:lnSpc>
              <a:spcBef>
                <a:spcPts val="100"/>
              </a:spcBef>
            </a:pPr>
            <a:r>
              <a:rPr sz="1400" spc="-2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Численность </a:t>
            </a:r>
            <a:r>
              <a:rPr sz="1400" spc="-35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студентов</a:t>
            </a:r>
            <a:r>
              <a:rPr lang="ru-RU" sz="1400" spc="-35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принявших участие </a:t>
            </a:r>
            <a:r>
              <a:rPr lang="ru-RU" sz="1400" spc="-9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400" spc="-9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конкурсах и чемпионатах профессионального мастерства</a:t>
            </a:r>
            <a:endParaRPr sz="1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463071" y="5599019"/>
            <a:ext cx="1298663" cy="107130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736960" y="203681"/>
            <a:ext cx="6028690" cy="138243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6350" indent="224790" algn="ctr">
              <a:lnSpc>
                <a:spcPts val="1650"/>
              </a:lnSpc>
              <a:spcBef>
                <a:spcPts val="180"/>
              </a:spcBef>
            </a:pPr>
            <a:r>
              <a:rPr sz="1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2020 году как минимум в половине колледжей в России подготовка по 50 наиболее </a:t>
            </a:r>
            <a:r>
              <a:rPr lang="ru-RU" sz="1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востребованным </a:t>
            </a:r>
            <a:r>
              <a:rPr lang="ru-RU" sz="1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перспективным рабочим профессиям должна вестись в соответствии с лучшими </a:t>
            </a:r>
            <a:r>
              <a:rPr lang="ru-RU" sz="1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мировыми </a:t>
            </a:r>
            <a:r>
              <a:rPr lang="ru-RU" sz="1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стандартами и мировыми технологиями</a:t>
            </a:r>
            <a:r>
              <a:rPr lang="ru-RU" sz="1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en-US" sz="16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6350" indent="224790" algn="just">
              <a:lnSpc>
                <a:spcPts val="1650"/>
              </a:lnSpc>
              <a:spcBef>
                <a:spcPts val="180"/>
              </a:spcBef>
            </a:pPr>
            <a:endParaRPr lang="ru-RU" sz="16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6350" indent="224790" algn="r">
              <a:lnSpc>
                <a:spcPts val="1650"/>
              </a:lnSpc>
              <a:spcBef>
                <a:spcPts val="180"/>
              </a:spcBef>
            </a:pPr>
            <a:r>
              <a:rPr lang="ru-RU" sz="1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В.В. Путин</a:t>
            </a:r>
            <a:endParaRPr lang="ru-RU" sz="16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1476108" y="4890961"/>
            <a:ext cx="194473" cy="10977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813458" y="4898161"/>
            <a:ext cx="39370" cy="34925"/>
          </a:xfrm>
          <a:custGeom>
            <a:avLst/>
            <a:gdLst/>
            <a:ahLst/>
            <a:cxnLst/>
            <a:rect l="l" t="t" r="r" b="b"/>
            <a:pathLst>
              <a:path w="39369" h="34925">
                <a:moveTo>
                  <a:pt x="0" y="34848"/>
                </a:moveTo>
                <a:lnTo>
                  <a:pt x="38950" y="0"/>
                </a:lnTo>
              </a:path>
            </a:pathLst>
          </a:custGeom>
          <a:ln w="14400">
            <a:solidFill>
              <a:srgbClr val="DC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813458" y="5099900"/>
            <a:ext cx="39370" cy="34925"/>
          </a:xfrm>
          <a:custGeom>
            <a:avLst/>
            <a:gdLst/>
            <a:ahLst/>
            <a:cxnLst/>
            <a:rect l="l" t="t" r="r" b="b"/>
            <a:pathLst>
              <a:path w="39369" h="34925">
                <a:moveTo>
                  <a:pt x="0" y="34836"/>
                </a:moveTo>
                <a:lnTo>
                  <a:pt x="38950" y="0"/>
                </a:lnTo>
              </a:path>
            </a:pathLst>
          </a:custGeom>
          <a:ln w="14400">
            <a:solidFill>
              <a:srgbClr val="DC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522272" y="4844160"/>
            <a:ext cx="330200" cy="255904"/>
          </a:xfrm>
          <a:custGeom>
            <a:avLst/>
            <a:gdLst/>
            <a:ahLst/>
            <a:cxnLst/>
            <a:rect l="l" t="t" r="r" b="b"/>
            <a:pathLst>
              <a:path w="330200" h="255904">
                <a:moveTo>
                  <a:pt x="0" y="54000"/>
                </a:moveTo>
                <a:lnTo>
                  <a:pt x="163842" y="0"/>
                </a:lnTo>
                <a:lnTo>
                  <a:pt x="330136" y="54000"/>
                </a:lnTo>
                <a:lnTo>
                  <a:pt x="330136" y="255739"/>
                </a:lnTo>
              </a:path>
            </a:pathLst>
          </a:custGeom>
          <a:ln w="14400">
            <a:solidFill>
              <a:srgbClr val="DC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568729" y="5074323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19" h="33020">
                <a:moveTo>
                  <a:pt x="0" y="0"/>
                </a:moveTo>
                <a:lnTo>
                  <a:pt x="32435" y="0"/>
                </a:lnTo>
                <a:lnTo>
                  <a:pt x="32435" y="32435"/>
                </a:lnTo>
                <a:lnTo>
                  <a:pt x="0" y="32435"/>
                </a:lnTo>
                <a:lnTo>
                  <a:pt x="0" y="0"/>
                </a:lnTo>
                <a:close/>
              </a:path>
            </a:pathLst>
          </a:custGeom>
          <a:ln w="14400">
            <a:solidFill>
              <a:srgbClr val="DC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630946" y="5074323"/>
            <a:ext cx="33020" cy="60960"/>
          </a:xfrm>
          <a:custGeom>
            <a:avLst/>
            <a:gdLst/>
            <a:ahLst/>
            <a:cxnLst/>
            <a:rect l="l" t="t" r="r" b="b"/>
            <a:pathLst>
              <a:path w="33019" h="60960">
                <a:moveTo>
                  <a:pt x="0" y="0"/>
                </a:moveTo>
                <a:lnTo>
                  <a:pt x="32435" y="0"/>
                </a:lnTo>
                <a:lnTo>
                  <a:pt x="32435" y="60426"/>
                </a:lnTo>
                <a:lnTo>
                  <a:pt x="0" y="60426"/>
                </a:lnTo>
                <a:lnTo>
                  <a:pt x="0" y="0"/>
                </a:lnTo>
                <a:close/>
              </a:path>
            </a:pathLst>
          </a:custGeom>
          <a:ln w="14400">
            <a:solidFill>
              <a:srgbClr val="DC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506524" y="5074323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19" h="33020">
                <a:moveTo>
                  <a:pt x="0" y="0"/>
                </a:moveTo>
                <a:lnTo>
                  <a:pt x="32435" y="0"/>
                </a:lnTo>
                <a:lnTo>
                  <a:pt x="32435" y="32435"/>
                </a:lnTo>
                <a:lnTo>
                  <a:pt x="0" y="32435"/>
                </a:lnTo>
                <a:lnTo>
                  <a:pt x="0" y="0"/>
                </a:lnTo>
                <a:close/>
              </a:path>
            </a:pathLst>
          </a:custGeom>
          <a:ln w="14400">
            <a:solidFill>
              <a:srgbClr val="DC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630946" y="5017706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19" h="33020">
                <a:moveTo>
                  <a:pt x="0" y="0"/>
                </a:moveTo>
                <a:lnTo>
                  <a:pt x="32435" y="0"/>
                </a:lnTo>
                <a:lnTo>
                  <a:pt x="32435" y="32435"/>
                </a:lnTo>
                <a:lnTo>
                  <a:pt x="0" y="32435"/>
                </a:lnTo>
                <a:lnTo>
                  <a:pt x="0" y="0"/>
                </a:lnTo>
                <a:close/>
              </a:path>
            </a:pathLst>
          </a:custGeom>
          <a:ln w="14400">
            <a:solidFill>
              <a:srgbClr val="DC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568729" y="5017706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19" h="33020">
                <a:moveTo>
                  <a:pt x="0" y="0"/>
                </a:moveTo>
                <a:lnTo>
                  <a:pt x="32435" y="0"/>
                </a:lnTo>
                <a:lnTo>
                  <a:pt x="32435" y="32435"/>
                </a:lnTo>
                <a:lnTo>
                  <a:pt x="0" y="32435"/>
                </a:lnTo>
                <a:lnTo>
                  <a:pt x="0" y="0"/>
                </a:lnTo>
                <a:close/>
              </a:path>
            </a:pathLst>
          </a:custGeom>
          <a:ln w="14400">
            <a:solidFill>
              <a:srgbClr val="DC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506524" y="5017706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19" h="33020">
                <a:moveTo>
                  <a:pt x="0" y="0"/>
                </a:moveTo>
                <a:lnTo>
                  <a:pt x="32435" y="0"/>
                </a:lnTo>
                <a:lnTo>
                  <a:pt x="32435" y="32435"/>
                </a:lnTo>
                <a:lnTo>
                  <a:pt x="0" y="32435"/>
                </a:lnTo>
                <a:lnTo>
                  <a:pt x="0" y="0"/>
                </a:lnTo>
                <a:close/>
              </a:path>
            </a:pathLst>
          </a:custGeom>
          <a:ln w="14400">
            <a:solidFill>
              <a:srgbClr val="DC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483309" y="4878997"/>
            <a:ext cx="330200" cy="255904"/>
          </a:xfrm>
          <a:custGeom>
            <a:avLst/>
            <a:gdLst/>
            <a:ahLst/>
            <a:cxnLst/>
            <a:rect l="l" t="t" r="r" b="b"/>
            <a:pathLst>
              <a:path w="330200" h="255904">
                <a:moveTo>
                  <a:pt x="0" y="54013"/>
                </a:moveTo>
                <a:lnTo>
                  <a:pt x="163855" y="0"/>
                </a:lnTo>
                <a:lnTo>
                  <a:pt x="330149" y="54013"/>
                </a:lnTo>
                <a:lnTo>
                  <a:pt x="330149" y="255739"/>
                </a:lnTo>
                <a:lnTo>
                  <a:pt x="0" y="255739"/>
                </a:lnTo>
                <a:lnTo>
                  <a:pt x="0" y="54013"/>
                </a:lnTo>
                <a:close/>
              </a:path>
            </a:pathLst>
          </a:custGeom>
          <a:ln w="14400">
            <a:solidFill>
              <a:srgbClr val="DC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693151" y="4961089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19" h="33020">
                <a:moveTo>
                  <a:pt x="0" y="0"/>
                </a:moveTo>
                <a:lnTo>
                  <a:pt x="32435" y="0"/>
                </a:lnTo>
                <a:lnTo>
                  <a:pt x="32435" y="32448"/>
                </a:lnTo>
                <a:lnTo>
                  <a:pt x="0" y="32448"/>
                </a:lnTo>
                <a:lnTo>
                  <a:pt x="0" y="0"/>
                </a:lnTo>
                <a:close/>
              </a:path>
            </a:pathLst>
          </a:custGeom>
          <a:ln w="14400">
            <a:solidFill>
              <a:srgbClr val="DC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755368" y="4961089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19" h="33020">
                <a:moveTo>
                  <a:pt x="0" y="0"/>
                </a:moveTo>
                <a:lnTo>
                  <a:pt x="32435" y="0"/>
                </a:lnTo>
                <a:lnTo>
                  <a:pt x="32435" y="32448"/>
                </a:lnTo>
                <a:lnTo>
                  <a:pt x="0" y="32448"/>
                </a:lnTo>
                <a:lnTo>
                  <a:pt x="0" y="0"/>
                </a:lnTo>
                <a:close/>
              </a:path>
            </a:pathLst>
          </a:custGeom>
          <a:ln w="14400">
            <a:solidFill>
              <a:srgbClr val="DC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693151" y="5074323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19" h="33020">
                <a:moveTo>
                  <a:pt x="0" y="0"/>
                </a:moveTo>
                <a:lnTo>
                  <a:pt x="32435" y="0"/>
                </a:lnTo>
                <a:lnTo>
                  <a:pt x="32435" y="32435"/>
                </a:lnTo>
                <a:lnTo>
                  <a:pt x="0" y="32435"/>
                </a:lnTo>
                <a:lnTo>
                  <a:pt x="0" y="0"/>
                </a:lnTo>
                <a:close/>
              </a:path>
            </a:pathLst>
          </a:custGeom>
          <a:ln w="14400">
            <a:solidFill>
              <a:srgbClr val="DC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755368" y="5074323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19" h="33020">
                <a:moveTo>
                  <a:pt x="0" y="0"/>
                </a:moveTo>
                <a:lnTo>
                  <a:pt x="32435" y="0"/>
                </a:lnTo>
                <a:lnTo>
                  <a:pt x="32435" y="32435"/>
                </a:lnTo>
                <a:lnTo>
                  <a:pt x="0" y="32435"/>
                </a:lnTo>
                <a:lnTo>
                  <a:pt x="0" y="0"/>
                </a:lnTo>
                <a:close/>
              </a:path>
            </a:pathLst>
          </a:custGeom>
          <a:ln w="14400">
            <a:solidFill>
              <a:srgbClr val="DC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693151" y="5017706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19" h="33020">
                <a:moveTo>
                  <a:pt x="0" y="0"/>
                </a:moveTo>
                <a:lnTo>
                  <a:pt x="32435" y="0"/>
                </a:lnTo>
                <a:lnTo>
                  <a:pt x="32435" y="32435"/>
                </a:lnTo>
                <a:lnTo>
                  <a:pt x="0" y="32435"/>
                </a:lnTo>
                <a:lnTo>
                  <a:pt x="0" y="0"/>
                </a:lnTo>
                <a:close/>
              </a:path>
            </a:pathLst>
          </a:custGeom>
          <a:ln w="14400">
            <a:solidFill>
              <a:srgbClr val="DC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755368" y="5017706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19" h="33020">
                <a:moveTo>
                  <a:pt x="0" y="0"/>
                </a:moveTo>
                <a:lnTo>
                  <a:pt x="32435" y="0"/>
                </a:lnTo>
                <a:lnTo>
                  <a:pt x="32435" y="32435"/>
                </a:lnTo>
                <a:lnTo>
                  <a:pt x="0" y="32435"/>
                </a:lnTo>
                <a:lnTo>
                  <a:pt x="0" y="0"/>
                </a:lnTo>
                <a:close/>
              </a:path>
            </a:pathLst>
          </a:custGeom>
          <a:ln w="14400">
            <a:solidFill>
              <a:srgbClr val="DC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647164" y="4844160"/>
            <a:ext cx="39370" cy="34925"/>
          </a:xfrm>
          <a:custGeom>
            <a:avLst/>
            <a:gdLst/>
            <a:ahLst/>
            <a:cxnLst/>
            <a:rect l="l" t="t" r="r" b="b"/>
            <a:pathLst>
              <a:path w="39369" h="34925">
                <a:moveTo>
                  <a:pt x="0" y="34836"/>
                </a:moveTo>
                <a:lnTo>
                  <a:pt x="38950" y="0"/>
                </a:lnTo>
              </a:path>
            </a:pathLst>
          </a:custGeom>
          <a:ln w="14400">
            <a:solidFill>
              <a:srgbClr val="DC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91709" y="4890961"/>
            <a:ext cx="194476" cy="10977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829058" y="4898161"/>
            <a:ext cx="39370" cy="34925"/>
          </a:xfrm>
          <a:custGeom>
            <a:avLst/>
            <a:gdLst/>
            <a:ahLst/>
            <a:cxnLst/>
            <a:rect l="l" t="t" r="r" b="b"/>
            <a:pathLst>
              <a:path w="39369" h="34925">
                <a:moveTo>
                  <a:pt x="0" y="34848"/>
                </a:moveTo>
                <a:lnTo>
                  <a:pt x="38958" y="0"/>
                </a:lnTo>
              </a:path>
            </a:pathLst>
          </a:custGeom>
          <a:ln w="14400">
            <a:solidFill>
              <a:srgbClr val="DC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829058" y="5099900"/>
            <a:ext cx="39370" cy="34925"/>
          </a:xfrm>
          <a:custGeom>
            <a:avLst/>
            <a:gdLst/>
            <a:ahLst/>
            <a:cxnLst/>
            <a:rect l="l" t="t" r="r" b="b"/>
            <a:pathLst>
              <a:path w="39369" h="34925">
                <a:moveTo>
                  <a:pt x="0" y="34836"/>
                </a:moveTo>
                <a:lnTo>
                  <a:pt x="38958" y="0"/>
                </a:lnTo>
              </a:path>
            </a:pathLst>
          </a:custGeom>
          <a:ln w="14400">
            <a:solidFill>
              <a:srgbClr val="DC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537869" y="4844160"/>
            <a:ext cx="330200" cy="255904"/>
          </a:xfrm>
          <a:custGeom>
            <a:avLst/>
            <a:gdLst/>
            <a:ahLst/>
            <a:cxnLst/>
            <a:rect l="l" t="t" r="r" b="b"/>
            <a:pathLst>
              <a:path w="330200" h="255904">
                <a:moveTo>
                  <a:pt x="0" y="54000"/>
                </a:moveTo>
                <a:lnTo>
                  <a:pt x="163854" y="0"/>
                </a:lnTo>
                <a:lnTo>
                  <a:pt x="330147" y="54000"/>
                </a:lnTo>
                <a:lnTo>
                  <a:pt x="330147" y="255739"/>
                </a:lnTo>
              </a:path>
            </a:pathLst>
          </a:custGeom>
          <a:ln w="14400">
            <a:solidFill>
              <a:srgbClr val="DC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584334" y="5074323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20" h="33020">
                <a:moveTo>
                  <a:pt x="0" y="0"/>
                </a:moveTo>
                <a:lnTo>
                  <a:pt x="32439" y="0"/>
                </a:lnTo>
                <a:lnTo>
                  <a:pt x="32439" y="32435"/>
                </a:lnTo>
                <a:lnTo>
                  <a:pt x="0" y="32435"/>
                </a:lnTo>
                <a:lnTo>
                  <a:pt x="0" y="0"/>
                </a:lnTo>
                <a:close/>
              </a:path>
            </a:pathLst>
          </a:custGeom>
          <a:ln w="14400">
            <a:solidFill>
              <a:srgbClr val="DC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46545" y="5074323"/>
            <a:ext cx="33020" cy="60960"/>
          </a:xfrm>
          <a:custGeom>
            <a:avLst/>
            <a:gdLst/>
            <a:ahLst/>
            <a:cxnLst/>
            <a:rect l="l" t="t" r="r" b="b"/>
            <a:pathLst>
              <a:path w="33020" h="60960">
                <a:moveTo>
                  <a:pt x="0" y="0"/>
                </a:moveTo>
                <a:lnTo>
                  <a:pt x="32439" y="0"/>
                </a:lnTo>
                <a:lnTo>
                  <a:pt x="32439" y="60426"/>
                </a:lnTo>
                <a:lnTo>
                  <a:pt x="0" y="60426"/>
                </a:lnTo>
                <a:lnTo>
                  <a:pt x="0" y="0"/>
                </a:lnTo>
                <a:close/>
              </a:path>
            </a:pathLst>
          </a:custGeom>
          <a:ln w="14400">
            <a:solidFill>
              <a:srgbClr val="DC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522126" y="5074323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20" h="33020">
                <a:moveTo>
                  <a:pt x="0" y="0"/>
                </a:moveTo>
                <a:lnTo>
                  <a:pt x="32439" y="0"/>
                </a:lnTo>
                <a:lnTo>
                  <a:pt x="32439" y="32435"/>
                </a:lnTo>
                <a:lnTo>
                  <a:pt x="0" y="32435"/>
                </a:lnTo>
                <a:lnTo>
                  <a:pt x="0" y="0"/>
                </a:lnTo>
                <a:close/>
              </a:path>
            </a:pathLst>
          </a:custGeom>
          <a:ln w="14400">
            <a:solidFill>
              <a:srgbClr val="DC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46545" y="5017706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20" h="33020">
                <a:moveTo>
                  <a:pt x="0" y="0"/>
                </a:moveTo>
                <a:lnTo>
                  <a:pt x="32439" y="0"/>
                </a:lnTo>
                <a:lnTo>
                  <a:pt x="32439" y="32435"/>
                </a:lnTo>
                <a:lnTo>
                  <a:pt x="0" y="32435"/>
                </a:lnTo>
                <a:lnTo>
                  <a:pt x="0" y="0"/>
                </a:lnTo>
                <a:close/>
              </a:path>
            </a:pathLst>
          </a:custGeom>
          <a:ln w="14400">
            <a:solidFill>
              <a:srgbClr val="DC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584334" y="5017706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20" h="33020">
                <a:moveTo>
                  <a:pt x="0" y="0"/>
                </a:moveTo>
                <a:lnTo>
                  <a:pt x="32439" y="0"/>
                </a:lnTo>
                <a:lnTo>
                  <a:pt x="32439" y="32435"/>
                </a:lnTo>
                <a:lnTo>
                  <a:pt x="0" y="32435"/>
                </a:lnTo>
                <a:lnTo>
                  <a:pt x="0" y="0"/>
                </a:lnTo>
                <a:close/>
              </a:path>
            </a:pathLst>
          </a:custGeom>
          <a:ln w="14400">
            <a:solidFill>
              <a:srgbClr val="DC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522126" y="5017706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20" h="33020">
                <a:moveTo>
                  <a:pt x="0" y="0"/>
                </a:moveTo>
                <a:lnTo>
                  <a:pt x="32439" y="0"/>
                </a:lnTo>
                <a:lnTo>
                  <a:pt x="32439" y="32435"/>
                </a:lnTo>
                <a:lnTo>
                  <a:pt x="0" y="32435"/>
                </a:lnTo>
                <a:lnTo>
                  <a:pt x="0" y="0"/>
                </a:lnTo>
                <a:close/>
              </a:path>
            </a:pathLst>
          </a:custGeom>
          <a:ln w="14400">
            <a:solidFill>
              <a:srgbClr val="DC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498909" y="4878997"/>
            <a:ext cx="330200" cy="255904"/>
          </a:xfrm>
          <a:custGeom>
            <a:avLst/>
            <a:gdLst/>
            <a:ahLst/>
            <a:cxnLst/>
            <a:rect l="l" t="t" r="r" b="b"/>
            <a:pathLst>
              <a:path w="330200" h="255904">
                <a:moveTo>
                  <a:pt x="0" y="54013"/>
                </a:moveTo>
                <a:lnTo>
                  <a:pt x="163854" y="0"/>
                </a:lnTo>
                <a:lnTo>
                  <a:pt x="330149" y="54013"/>
                </a:lnTo>
                <a:lnTo>
                  <a:pt x="330149" y="255739"/>
                </a:lnTo>
                <a:lnTo>
                  <a:pt x="0" y="255739"/>
                </a:lnTo>
                <a:lnTo>
                  <a:pt x="0" y="54013"/>
                </a:lnTo>
                <a:close/>
              </a:path>
            </a:pathLst>
          </a:custGeom>
          <a:ln w="14400">
            <a:solidFill>
              <a:srgbClr val="DC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708753" y="4961089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20" h="33020">
                <a:moveTo>
                  <a:pt x="0" y="0"/>
                </a:moveTo>
                <a:lnTo>
                  <a:pt x="32439" y="0"/>
                </a:lnTo>
                <a:lnTo>
                  <a:pt x="32439" y="32448"/>
                </a:lnTo>
                <a:lnTo>
                  <a:pt x="0" y="32448"/>
                </a:lnTo>
                <a:lnTo>
                  <a:pt x="0" y="0"/>
                </a:lnTo>
                <a:close/>
              </a:path>
            </a:pathLst>
          </a:custGeom>
          <a:ln w="14400">
            <a:solidFill>
              <a:srgbClr val="DC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770964" y="4961089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20" h="33020">
                <a:moveTo>
                  <a:pt x="0" y="0"/>
                </a:moveTo>
                <a:lnTo>
                  <a:pt x="32439" y="0"/>
                </a:lnTo>
                <a:lnTo>
                  <a:pt x="32439" y="32448"/>
                </a:lnTo>
                <a:lnTo>
                  <a:pt x="0" y="32448"/>
                </a:lnTo>
                <a:lnTo>
                  <a:pt x="0" y="0"/>
                </a:lnTo>
                <a:close/>
              </a:path>
            </a:pathLst>
          </a:custGeom>
          <a:ln w="14400">
            <a:solidFill>
              <a:srgbClr val="DC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708753" y="5074323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20" h="33020">
                <a:moveTo>
                  <a:pt x="0" y="0"/>
                </a:moveTo>
                <a:lnTo>
                  <a:pt x="32439" y="0"/>
                </a:lnTo>
                <a:lnTo>
                  <a:pt x="32439" y="32435"/>
                </a:lnTo>
                <a:lnTo>
                  <a:pt x="0" y="32435"/>
                </a:lnTo>
                <a:lnTo>
                  <a:pt x="0" y="0"/>
                </a:lnTo>
                <a:close/>
              </a:path>
            </a:pathLst>
          </a:custGeom>
          <a:ln w="14400">
            <a:solidFill>
              <a:srgbClr val="DC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770964" y="5074323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20" h="33020">
                <a:moveTo>
                  <a:pt x="0" y="0"/>
                </a:moveTo>
                <a:lnTo>
                  <a:pt x="32439" y="0"/>
                </a:lnTo>
                <a:lnTo>
                  <a:pt x="32439" y="32435"/>
                </a:lnTo>
                <a:lnTo>
                  <a:pt x="0" y="32435"/>
                </a:lnTo>
                <a:lnTo>
                  <a:pt x="0" y="0"/>
                </a:lnTo>
                <a:close/>
              </a:path>
            </a:pathLst>
          </a:custGeom>
          <a:ln w="14400">
            <a:solidFill>
              <a:srgbClr val="DC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708753" y="5017706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20" h="33020">
                <a:moveTo>
                  <a:pt x="0" y="0"/>
                </a:moveTo>
                <a:lnTo>
                  <a:pt x="32439" y="0"/>
                </a:lnTo>
                <a:lnTo>
                  <a:pt x="32439" y="32435"/>
                </a:lnTo>
                <a:lnTo>
                  <a:pt x="0" y="32435"/>
                </a:lnTo>
                <a:lnTo>
                  <a:pt x="0" y="0"/>
                </a:lnTo>
                <a:close/>
              </a:path>
            </a:pathLst>
          </a:custGeom>
          <a:ln w="14400">
            <a:solidFill>
              <a:srgbClr val="DC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770964" y="5017706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20" h="33020">
                <a:moveTo>
                  <a:pt x="0" y="0"/>
                </a:moveTo>
                <a:lnTo>
                  <a:pt x="32439" y="0"/>
                </a:lnTo>
                <a:lnTo>
                  <a:pt x="32439" y="32435"/>
                </a:lnTo>
                <a:lnTo>
                  <a:pt x="0" y="32435"/>
                </a:lnTo>
                <a:lnTo>
                  <a:pt x="0" y="0"/>
                </a:lnTo>
                <a:close/>
              </a:path>
            </a:pathLst>
          </a:custGeom>
          <a:ln w="14400">
            <a:solidFill>
              <a:srgbClr val="DC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662763" y="4844160"/>
            <a:ext cx="39370" cy="34925"/>
          </a:xfrm>
          <a:custGeom>
            <a:avLst/>
            <a:gdLst/>
            <a:ahLst/>
            <a:cxnLst/>
            <a:rect l="l" t="t" r="r" b="b"/>
            <a:pathLst>
              <a:path w="39370" h="34925">
                <a:moveTo>
                  <a:pt x="0" y="34836"/>
                </a:moveTo>
                <a:lnTo>
                  <a:pt x="38959" y="0"/>
                </a:lnTo>
              </a:path>
            </a:pathLst>
          </a:custGeom>
          <a:ln w="14400">
            <a:solidFill>
              <a:srgbClr val="DC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968310" y="4468267"/>
            <a:ext cx="194473" cy="10977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2305659" y="4475467"/>
            <a:ext cx="39370" cy="34925"/>
          </a:xfrm>
          <a:custGeom>
            <a:avLst/>
            <a:gdLst/>
            <a:ahLst/>
            <a:cxnLst/>
            <a:rect l="l" t="t" r="r" b="b"/>
            <a:pathLst>
              <a:path w="39369" h="34925">
                <a:moveTo>
                  <a:pt x="0" y="34848"/>
                </a:moveTo>
                <a:lnTo>
                  <a:pt x="38950" y="0"/>
                </a:lnTo>
              </a:path>
            </a:pathLst>
          </a:custGeom>
          <a:ln w="14400">
            <a:solidFill>
              <a:srgbClr val="DC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2305659" y="4677206"/>
            <a:ext cx="39370" cy="34925"/>
          </a:xfrm>
          <a:custGeom>
            <a:avLst/>
            <a:gdLst/>
            <a:ahLst/>
            <a:cxnLst/>
            <a:rect l="l" t="t" r="r" b="b"/>
            <a:pathLst>
              <a:path w="39369" h="34925">
                <a:moveTo>
                  <a:pt x="0" y="34836"/>
                </a:moveTo>
                <a:lnTo>
                  <a:pt x="38950" y="0"/>
                </a:lnTo>
              </a:path>
            </a:pathLst>
          </a:custGeom>
          <a:ln w="14400">
            <a:solidFill>
              <a:srgbClr val="DC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2014461" y="4421466"/>
            <a:ext cx="330200" cy="255904"/>
          </a:xfrm>
          <a:custGeom>
            <a:avLst/>
            <a:gdLst/>
            <a:ahLst/>
            <a:cxnLst/>
            <a:rect l="l" t="t" r="r" b="b"/>
            <a:pathLst>
              <a:path w="330200" h="255904">
                <a:moveTo>
                  <a:pt x="0" y="54000"/>
                </a:moveTo>
                <a:lnTo>
                  <a:pt x="163855" y="0"/>
                </a:lnTo>
                <a:lnTo>
                  <a:pt x="330149" y="54000"/>
                </a:lnTo>
                <a:lnTo>
                  <a:pt x="330149" y="255739"/>
                </a:lnTo>
              </a:path>
            </a:pathLst>
          </a:custGeom>
          <a:ln w="14400">
            <a:solidFill>
              <a:srgbClr val="DC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2060930" y="4651628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19" h="33020">
                <a:moveTo>
                  <a:pt x="0" y="0"/>
                </a:moveTo>
                <a:lnTo>
                  <a:pt x="32448" y="0"/>
                </a:lnTo>
                <a:lnTo>
                  <a:pt x="32448" y="32423"/>
                </a:lnTo>
                <a:lnTo>
                  <a:pt x="0" y="32423"/>
                </a:lnTo>
                <a:lnTo>
                  <a:pt x="0" y="0"/>
                </a:lnTo>
                <a:close/>
              </a:path>
            </a:pathLst>
          </a:custGeom>
          <a:ln w="14400">
            <a:solidFill>
              <a:srgbClr val="DC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2123147" y="4651628"/>
            <a:ext cx="33020" cy="60960"/>
          </a:xfrm>
          <a:custGeom>
            <a:avLst/>
            <a:gdLst/>
            <a:ahLst/>
            <a:cxnLst/>
            <a:rect l="l" t="t" r="r" b="b"/>
            <a:pathLst>
              <a:path w="33019" h="60960">
                <a:moveTo>
                  <a:pt x="0" y="0"/>
                </a:moveTo>
                <a:lnTo>
                  <a:pt x="32435" y="0"/>
                </a:lnTo>
                <a:lnTo>
                  <a:pt x="32435" y="60426"/>
                </a:lnTo>
                <a:lnTo>
                  <a:pt x="0" y="60426"/>
                </a:lnTo>
                <a:lnTo>
                  <a:pt x="0" y="0"/>
                </a:lnTo>
                <a:close/>
              </a:path>
            </a:pathLst>
          </a:custGeom>
          <a:ln w="14400">
            <a:solidFill>
              <a:srgbClr val="DC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998726" y="4651628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19" h="33020">
                <a:moveTo>
                  <a:pt x="0" y="0"/>
                </a:moveTo>
                <a:lnTo>
                  <a:pt x="32435" y="0"/>
                </a:lnTo>
                <a:lnTo>
                  <a:pt x="32435" y="32423"/>
                </a:lnTo>
                <a:lnTo>
                  <a:pt x="0" y="32423"/>
                </a:lnTo>
                <a:lnTo>
                  <a:pt x="0" y="0"/>
                </a:lnTo>
                <a:close/>
              </a:path>
            </a:pathLst>
          </a:custGeom>
          <a:ln w="14400">
            <a:solidFill>
              <a:srgbClr val="DC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2123147" y="4595012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19" h="33020">
                <a:moveTo>
                  <a:pt x="0" y="0"/>
                </a:moveTo>
                <a:lnTo>
                  <a:pt x="32435" y="0"/>
                </a:lnTo>
                <a:lnTo>
                  <a:pt x="32435" y="32435"/>
                </a:lnTo>
                <a:lnTo>
                  <a:pt x="0" y="32435"/>
                </a:lnTo>
                <a:lnTo>
                  <a:pt x="0" y="0"/>
                </a:lnTo>
                <a:close/>
              </a:path>
            </a:pathLst>
          </a:custGeom>
          <a:ln w="14400">
            <a:solidFill>
              <a:srgbClr val="DC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2060930" y="4595012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19" h="33020">
                <a:moveTo>
                  <a:pt x="0" y="0"/>
                </a:moveTo>
                <a:lnTo>
                  <a:pt x="32448" y="0"/>
                </a:lnTo>
                <a:lnTo>
                  <a:pt x="32448" y="32435"/>
                </a:lnTo>
                <a:lnTo>
                  <a:pt x="0" y="32435"/>
                </a:lnTo>
                <a:lnTo>
                  <a:pt x="0" y="0"/>
                </a:lnTo>
                <a:close/>
              </a:path>
            </a:pathLst>
          </a:custGeom>
          <a:ln w="14400">
            <a:solidFill>
              <a:srgbClr val="DC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1998726" y="4595012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19" h="33020">
                <a:moveTo>
                  <a:pt x="0" y="0"/>
                </a:moveTo>
                <a:lnTo>
                  <a:pt x="32435" y="0"/>
                </a:lnTo>
                <a:lnTo>
                  <a:pt x="32435" y="32435"/>
                </a:lnTo>
                <a:lnTo>
                  <a:pt x="0" y="32435"/>
                </a:lnTo>
                <a:lnTo>
                  <a:pt x="0" y="0"/>
                </a:lnTo>
                <a:close/>
              </a:path>
            </a:pathLst>
          </a:custGeom>
          <a:ln w="14400">
            <a:solidFill>
              <a:srgbClr val="DC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1975510" y="4456303"/>
            <a:ext cx="330200" cy="255904"/>
          </a:xfrm>
          <a:custGeom>
            <a:avLst/>
            <a:gdLst/>
            <a:ahLst/>
            <a:cxnLst/>
            <a:rect l="l" t="t" r="r" b="b"/>
            <a:pathLst>
              <a:path w="330200" h="255904">
                <a:moveTo>
                  <a:pt x="0" y="54013"/>
                </a:moveTo>
                <a:lnTo>
                  <a:pt x="163855" y="0"/>
                </a:lnTo>
                <a:lnTo>
                  <a:pt x="330149" y="54013"/>
                </a:lnTo>
                <a:lnTo>
                  <a:pt x="330149" y="255739"/>
                </a:lnTo>
                <a:lnTo>
                  <a:pt x="0" y="255739"/>
                </a:lnTo>
                <a:lnTo>
                  <a:pt x="0" y="54013"/>
                </a:lnTo>
                <a:close/>
              </a:path>
            </a:pathLst>
          </a:custGeom>
          <a:ln w="14400">
            <a:solidFill>
              <a:srgbClr val="DC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2185352" y="4538395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19" h="33020">
                <a:moveTo>
                  <a:pt x="0" y="0"/>
                </a:moveTo>
                <a:lnTo>
                  <a:pt x="32435" y="0"/>
                </a:lnTo>
                <a:lnTo>
                  <a:pt x="32435" y="32448"/>
                </a:lnTo>
                <a:lnTo>
                  <a:pt x="0" y="32448"/>
                </a:lnTo>
                <a:lnTo>
                  <a:pt x="0" y="0"/>
                </a:lnTo>
                <a:close/>
              </a:path>
            </a:pathLst>
          </a:custGeom>
          <a:ln w="14400">
            <a:solidFill>
              <a:srgbClr val="DC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2247557" y="4538395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19" h="33020">
                <a:moveTo>
                  <a:pt x="0" y="0"/>
                </a:moveTo>
                <a:lnTo>
                  <a:pt x="32448" y="0"/>
                </a:lnTo>
                <a:lnTo>
                  <a:pt x="32448" y="32448"/>
                </a:lnTo>
                <a:lnTo>
                  <a:pt x="0" y="32448"/>
                </a:lnTo>
                <a:lnTo>
                  <a:pt x="0" y="0"/>
                </a:lnTo>
                <a:close/>
              </a:path>
            </a:pathLst>
          </a:custGeom>
          <a:ln w="14400">
            <a:solidFill>
              <a:srgbClr val="DC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2185352" y="4651628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19" h="33020">
                <a:moveTo>
                  <a:pt x="0" y="0"/>
                </a:moveTo>
                <a:lnTo>
                  <a:pt x="32435" y="0"/>
                </a:lnTo>
                <a:lnTo>
                  <a:pt x="32435" y="32423"/>
                </a:lnTo>
                <a:lnTo>
                  <a:pt x="0" y="32423"/>
                </a:lnTo>
                <a:lnTo>
                  <a:pt x="0" y="0"/>
                </a:lnTo>
                <a:close/>
              </a:path>
            </a:pathLst>
          </a:custGeom>
          <a:ln w="14400">
            <a:solidFill>
              <a:srgbClr val="DC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2247557" y="4651628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19" h="33020">
                <a:moveTo>
                  <a:pt x="0" y="0"/>
                </a:moveTo>
                <a:lnTo>
                  <a:pt x="32448" y="0"/>
                </a:lnTo>
                <a:lnTo>
                  <a:pt x="32448" y="32423"/>
                </a:lnTo>
                <a:lnTo>
                  <a:pt x="0" y="32423"/>
                </a:lnTo>
                <a:lnTo>
                  <a:pt x="0" y="0"/>
                </a:lnTo>
                <a:close/>
              </a:path>
            </a:pathLst>
          </a:custGeom>
          <a:ln w="14400">
            <a:solidFill>
              <a:srgbClr val="DC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2185352" y="4595012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19" h="33020">
                <a:moveTo>
                  <a:pt x="0" y="0"/>
                </a:moveTo>
                <a:lnTo>
                  <a:pt x="32435" y="0"/>
                </a:lnTo>
                <a:lnTo>
                  <a:pt x="32435" y="32435"/>
                </a:lnTo>
                <a:lnTo>
                  <a:pt x="0" y="32435"/>
                </a:lnTo>
                <a:lnTo>
                  <a:pt x="0" y="0"/>
                </a:lnTo>
                <a:close/>
              </a:path>
            </a:pathLst>
          </a:custGeom>
          <a:ln w="14400">
            <a:solidFill>
              <a:srgbClr val="DC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2247557" y="4595012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19" h="33020">
                <a:moveTo>
                  <a:pt x="0" y="0"/>
                </a:moveTo>
                <a:lnTo>
                  <a:pt x="32448" y="0"/>
                </a:lnTo>
                <a:lnTo>
                  <a:pt x="32448" y="32435"/>
                </a:lnTo>
                <a:lnTo>
                  <a:pt x="0" y="32435"/>
                </a:lnTo>
                <a:lnTo>
                  <a:pt x="0" y="0"/>
                </a:lnTo>
                <a:close/>
              </a:path>
            </a:pathLst>
          </a:custGeom>
          <a:ln w="14400">
            <a:solidFill>
              <a:srgbClr val="DC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2139365" y="4421466"/>
            <a:ext cx="39370" cy="34925"/>
          </a:xfrm>
          <a:custGeom>
            <a:avLst/>
            <a:gdLst/>
            <a:ahLst/>
            <a:cxnLst/>
            <a:rect l="l" t="t" r="r" b="b"/>
            <a:pathLst>
              <a:path w="39369" h="34925">
                <a:moveTo>
                  <a:pt x="0" y="34836"/>
                </a:moveTo>
                <a:lnTo>
                  <a:pt x="38950" y="0"/>
                </a:lnTo>
              </a:path>
            </a:pathLst>
          </a:custGeom>
          <a:ln w="14400">
            <a:solidFill>
              <a:srgbClr val="DC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1968310" y="4890961"/>
            <a:ext cx="194473" cy="10977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2305659" y="4898161"/>
            <a:ext cx="39370" cy="34925"/>
          </a:xfrm>
          <a:custGeom>
            <a:avLst/>
            <a:gdLst/>
            <a:ahLst/>
            <a:cxnLst/>
            <a:rect l="l" t="t" r="r" b="b"/>
            <a:pathLst>
              <a:path w="39369" h="34925">
                <a:moveTo>
                  <a:pt x="0" y="34848"/>
                </a:moveTo>
                <a:lnTo>
                  <a:pt x="38963" y="0"/>
                </a:lnTo>
              </a:path>
            </a:pathLst>
          </a:custGeom>
          <a:ln w="14400">
            <a:solidFill>
              <a:srgbClr val="DC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2305659" y="5099900"/>
            <a:ext cx="39370" cy="34925"/>
          </a:xfrm>
          <a:custGeom>
            <a:avLst/>
            <a:gdLst/>
            <a:ahLst/>
            <a:cxnLst/>
            <a:rect l="l" t="t" r="r" b="b"/>
            <a:pathLst>
              <a:path w="39369" h="34925">
                <a:moveTo>
                  <a:pt x="0" y="34836"/>
                </a:moveTo>
                <a:lnTo>
                  <a:pt x="38963" y="0"/>
                </a:lnTo>
              </a:path>
            </a:pathLst>
          </a:custGeom>
          <a:ln w="14400">
            <a:solidFill>
              <a:srgbClr val="DC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2014473" y="4844160"/>
            <a:ext cx="330200" cy="255904"/>
          </a:xfrm>
          <a:custGeom>
            <a:avLst/>
            <a:gdLst/>
            <a:ahLst/>
            <a:cxnLst/>
            <a:rect l="l" t="t" r="r" b="b"/>
            <a:pathLst>
              <a:path w="330200" h="255904">
                <a:moveTo>
                  <a:pt x="0" y="54000"/>
                </a:moveTo>
                <a:lnTo>
                  <a:pt x="163855" y="0"/>
                </a:lnTo>
                <a:lnTo>
                  <a:pt x="330149" y="54000"/>
                </a:lnTo>
                <a:lnTo>
                  <a:pt x="330149" y="255739"/>
                </a:lnTo>
              </a:path>
            </a:pathLst>
          </a:custGeom>
          <a:ln w="14400">
            <a:solidFill>
              <a:srgbClr val="DC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2060943" y="5074323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19" h="33020">
                <a:moveTo>
                  <a:pt x="0" y="0"/>
                </a:moveTo>
                <a:lnTo>
                  <a:pt x="32435" y="0"/>
                </a:lnTo>
                <a:lnTo>
                  <a:pt x="32435" y="32435"/>
                </a:lnTo>
                <a:lnTo>
                  <a:pt x="0" y="32435"/>
                </a:lnTo>
                <a:lnTo>
                  <a:pt x="0" y="0"/>
                </a:lnTo>
                <a:close/>
              </a:path>
            </a:pathLst>
          </a:custGeom>
          <a:ln w="14400">
            <a:solidFill>
              <a:srgbClr val="DC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2123147" y="5074323"/>
            <a:ext cx="33020" cy="60960"/>
          </a:xfrm>
          <a:custGeom>
            <a:avLst/>
            <a:gdLst/>
            <a:ahLst/>
            <a:cxnLst/>
            <a:rect l="l" t="t" r="r" b="b"/>
            <a:pathLst>
              <a:path w="33019" h="60960">
                <a:moveTo>
                  <a:pt x="0" y="0"/>
                </a:moveTo>
                <a:lnTo>
                  <a:pt x="32435" y="0"/>
                </a:lnTo>
                <a:lnTo>
                  <a:pt x="32435" y="60426"/>
                </a:lnTo>
                <a:lnTo>
                  <a:pt x="0" y="60426"/>
                </a:lnTo>
                <a:lnTo>
                  <a:pt x="0" y="0"/>
                </a:lnTo>
                <a:close/>
              </a:path>
            </a:pathLst>
          </a:custGeom>
          <a:ln w="14400">
            <a:solidFill>
              <a:srgbClr val="DC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1998726" y="5074323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19" h="33020">
                <a:moveTo>
                  <a:pt x="0" y="0"/>
                </a:moveTo>
                <a:lnTo>
                  <a:pt x="32435" y="0"/>
                </a:lnTo>
                <a:lnTo>
                  <a:pt x="32435" y="32435"/>
                </a:lnTo>
                <a:lnTo>
                  <a:pt x="0" y="32435"/>
                </a:lnTo>
                <a:lnTo>
                  <a:pt x="0" y="0"/>
                </a:lnTo>
                <a:close/>
              </a:path>
            </a:pathLst>
          </a:custGeom>
          <a:ln w="14400">
            <a:solidFill>
              <a:srgbClr val="DC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2123147" y="5017706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19" h="33020">
                <a:moveTo>
                  <a:pt x="0" y="0"/>
                </a:moveTo>
                <a:lnTo>
                  <a:pt x="32435" y="0"/>
                </a:lnTo>
                <a:lnTo>
                  <a:pt x="32435" y="32435"/>
                </a:lnTo>
                <a:lnTo>
                  <a:pt x="0" y="32435"/>
                </a:lnTo>
                <a:lnTo>
                  <a:pt x="0" y="0"/>
                </a:lnTo>
                <a:close/>
              </a:path>
            </a:pathLst>
          </a:custGeom>
          <a:ln w="14400">
            <a:solidFill>
              <a:srgbClr val="DC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2060943" y="5017706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19" h="33020">
                <a:moveTo>
                  <a:pt x="0" y="0"/>
                </a:moveTo>
                <a:lnTo>
                  <a:pt x="32435" y="0"/>
                </a:lnTo>
                <a:lnTo>
                  <a:pt x="32435" y="32435"/>
                </a:lnTo>
                <a:lnTo>
                  <a:pt x="0" y="32435"/>
                </a:lnTo>
                <a:lnTo>
                  <a:pt x="0" y="0"/>
                </a:lnTo>
                <a:close/>
              </a:path>
            </a:pathLst>
          </a:custGeom>
          <a:ln w="14400">
            <a:solidFill>
              <a:srgbClr val="DC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1998726" y="5017706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19" h="33020">
                <a:moveTo>
                  <a:pt x="0" y="0"/>
                </a:moveTo>
                <a:lnTo>
                  <a:pt x="32435" y="0"/>
                </a:lnTo>
                <a:lnTo>
                  <a:pt x="32435" y="32435"/>
                </a:lnTo>
                <a:lnTo>
                  <a:pt x="0" y="32435"/>
                </a:lnTo>
                <a:lnTo>
                  <a:pt x="0" y="0"/>
                </a:lnTo>
                <a:close/>
              </a:path>
            </a:pathLst>
          </a:custGeom>
          <a:ln w="14400">
            <a:solidFill>
              <a:srgbClr val="DC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1975510" y="4878997"/>
            <a:ext cx="330200" cy="255904"/>
          </a:xfrm>
          <a:custGeom>
            <a:avLst/>
            <a:gdLst/>
            <a:ahLst/>
            <a:cxnLst/>
            <a:rect l="l" t="t" r="r" b="b"/>
            <a:pathLst>
              <a:path w="330200" h="255904">
                <a:moveTo>
                  <a:pt x="0" y="54013"/>
                </a:moveTo>
                <a:lnTo>
                  <a:pt x="163855" y="0"/>
                </a:lnTo>
                <a:lnTo>
                  <a:pt x="330149" y="54013"/>
                </a:lnTo>
                <a:lnTo>
                  <a:pt x="330149" y="255739"/>
                </a:lnTo>
                <a:lnTo>
                  <a:pt x="0" y="255739"/>
                </a:lnTo>
                <a:lnTo>
                  <a:pt x="0" y="54013"/>
                </a:lnTo>
                <a:close/>
              </a:path>
            </a:pathLst>
          </a:custGeom>
          <a:ln w="14400">
            <a:solidFill>
              <a:srgbClr val="DC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2185352" y="4961089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19" h="33020">
                <a:moveTo>
                  <a:pt x="0" y="0"/>
                </a:moveTo>
                <a:lnTo>
                  <a:pt x="32435" y="0"/>
                </a:lnTo>
                <a:lnTo>
                  <a:pt x="32435" y="32448"/>
                </a:lnTo>
                <a:lnTo>
                  <a:pt x="0" y="32448"/>
                </a:lnTo>
                <a:lnTo>
                  <a:pt x="0" y="0"/>
                </a:lnTo>
                <a:close/>
              </a:path>
            </a:pathLst>
          </a:custGeom>
          <a:ln w="14400">
            <a:solidFill>
              <a:srgbClr val="DC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2247569" y="4961089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19" h="33020">
                <a:moveTo>
                  <a:pt x="0" y="0"/>
                </a:moveTo>
                <a:lnTo>
                  <a:pt x="32435" y="0"/>
                </a:lnTo>
                <a:lnTo>
                  <a:pt x="32435" y="32448"/>
                </a:lnTo>
                <a:lnTo>
                  <a:pt x="0" y="32448"/>
                </a:lnTo>
                <a:lnTo>
                  <a:pt x="0" y="0"/>
                </a:lnTo>
                <a:close/>
              </a:path>
            </a:pathLst>
          </a:custGeom>
          <a:ln w="14400">
            <a:solidFill>
              <a:srgbClr val="DC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2185352" y="5074323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19" h="33020">
                <a:moveTo>
                  <a:pt x="0" y="0"/>
                </a:moveTo>
                <a:lnTo>
                  <a:pt x="32435" y="0"/>
                </a:lnTo>
                <a:lnTo>
                  <a:pt x="32435" y="32435"/>
                </a:lnTo>
                <a:lnTo>
                  <a:pt x="0" y="32435"/>
                </a:lnTo>
                <a:lnTo>
                  <a:pt x="0" y="0"/>
                </a:lnTo>
                <a:close/>
              </a:path>
            </a:pathLst>
          </a:custGeom>
          <a:ln w="14400">
            <a:solidFill>
              <a:srgbClr val="DC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2247569" y="5074323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19" h="33020">
                <a:moveTo>
                  <a:pt x="0" y="0"/>
                </a:moveTo>
                <a:lnTo>
                  <a:pt x="32435" y="0"/>
                </a:lnTo>
                <a:lnTo>
                  <a:pt x="32435" y="32435"/>
                </a:lnTo>
                <a:lnTo>
                  <a:pt x="0" y="32435"/>
                </a:lnTo>
                <a:lnTo>
                  <a:pt x="0" y="0"/>
                </a:lnTo>
                <a:close/>
              </a:path>
            </a:pathLst>
          </a:custGeom>
          <a:ln w="14400">
            <a:solidFill>
              <a:srgbClr val="DC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2185352" y="5017706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19" h="33020">
                <a:moveTo>
                  <a:pt x="0" y="0"/>
                </a:moveTo>
                <a:lnTo>
                  <a:pt x="32435" y="0"/>
                </a:lnTo>
                <a:lnTo>
                  <a:pt x="32435" y="32435"/>
                </a:lnTo>
                <a:lnTo>
                  <a:pt x="0" y="32435"/>
                </a:lnTo>
                <a:lnTo>
                  <a:pt x="0" y="0"/>
                </a:lnTo>
                <a:close/>
              </a:path>
            </a:pathLst>
          </a:custGeom>
          <a:ln w="14400">
            <a:solidFill>
              <a:srgbClr val="DC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2247569" y="5017706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19" h="33020">
                <a:moveTo>
                  <a:pt x="0" y="0"/>
                </a:moveTo>
                <a:lnTo>
                  <a:pt x="32435" y="0"/>
                </a:lnTo>
                <a:lnTo>
                  <a:pt x="32435" y="32435"/>
                </a:lnTo>
                <a:lnTo>
                  <a:pt x="0" y="32435"/>
                </a:lnTo>
                <a:lnTo>
                  <a:pt x="0" y="0"/>
                </a:lnTo>
                <a:close/>
              </a:path>
            </a:pathLst>
          </a:custGeom>
          <a:ln w="14400">
            <a:solidFill>
              <a:srgbClr val="DC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2139365" y="4844160"/>
            <a:ext cx="39370" cy="34925"/>
          </a:xfrm>
          <a:custGeom>
            <a:avLst/>
            <a:gdLst/>
            <a:ahLst/>
            <a:cxnLst/>
            <a:rect l="l" t="t" r="r" b="b"/>
            <a:pathLst>
              <a:path w="39369" h="34925">
                <a:moveTo>
                  <a:pt x="0" y="34836"/>
                </a:moveTo>
                <a:lnTo>
                  <a:pt x="38963" y="0"/>
                </a:lnTo>
              </a:path>
            </a:pathLst>
          </a:custGeom>
          <a:ln w="14400">
            <a:solidFill>
              <a:srgbClr val="DC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983909" y="4890961"/>
            <a:ext cx="194475" cy="10977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1321257" y="4898161"/>
            <a:ext cx="39370" cy="34925"/>
          </a:xfrm>
          <a:custGeom>
            <a:avLst/>
            <a:gdLst/>
            <a:ahLst/>
            <a:cxnLst/>
            <a:rect l="l" t="t" r="r" b="b"/>
            <a:pathLst>
              <a:path w="39369" h="34925">
                <a:moveTo>
                  <a:pt x="0" y="34848"/>
                </a:moveTo>
                <a:lnTo>
                  <a:pt x="38963" y="0"/>
                </a:lnTo>
              </a:path>
            </a:pathLst>
          </a:custGeom>
          <a:ln w="14400">
            <a:solidFill>
              <a:srgbClr val="DC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1321257" y="5099900"/>
            <a:ext cx="39370" cy="34925"/>
          </a:xfrm>
          <a:custGeom>
            <a:avLst/>
            <a:gdLst/>
            <a:ahLst/>
            <a:cxnLst/>
            <a:rect l="l" t="t" r="r" b="b"/>
            <a:pathLst>
              <a:path w="39369" h="34925">
                <a:moveTo>
                  <a:pt x="0" y="34836"/>
                </a:moveTo>
                <a:lnTo>
                  <a:pt x="38963" y="0"/>
                </a:lnTo>
              </a:path>
            </a:pathLst>
          </a:custGeom>
          <a:ln w="14400">
            <a:solidFill>
              <a:srgbClr val="DC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1030067" y="4844160"/>
            <a:ext cx="330200" cy="255904"/>
          </a:xfrm>
          <a:custGeom>
            <a:avLst/>
            <a:gdLst/>
            <a:ahLst/>
            <a:cxnLst/>
            <a:rect l="l" t="t" r="r" b="b"/>
            <a:pathLst>
              <a:path w="330200" h="255904">
                <a:moveTo>
                  <a:pt x="0" y="54000"/>
                </a:moveTo>
                <a:lnTo>
                  <a:pt x="163854" y="0"/>
                </a:lnTo>
                <a:lnTo>
                  <a:pt x="330153" y="54000"/>
                </a:lnTo>
                <a:lnTo>
                  <a:pt x="330153" y="255739"/>
                </a:lnTo>
              </a:path>
            </a:pathLst>
          </a:custGeom>
          <a:ln w="14400">
            <a:solidFill>
              <a:srgbClr val="DC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1076537" y="5074323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19" h="33020">
                <a:moveTo>
                  <a:pt x="0" y="0"/>
                </a:moveTo>
                <a:lnTo>
                  <a:pt x="32439" y="0"/>
                </a:lnTo>
                <a:lnTo>
                  <a:pt x="32439" y="32435"/>
                </a:lnTo>
                <a:lnTo>
                  <a:pt x="0" y="32435"/>
                </a:lnTo>
                <a:lnTo>
                  <a:pt x="0" y="0"/>
                </a:lnTo>
                <a:close/>
              </a:path>
            </a:pathLst>
          </a:custGeom>
          <a:ln w="14400">
            <a:solidFill>
              <a:srgbClr val="DC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1138744" y="5074323"/>
            <a:ext cx="33020" cy="60960"/>
          </a:xfrm>
          <a:custGeom>
            <a:avLst/>
            <a:gdLst/>
            <a:ahLst/>
            <a:cxnLst/>
            <a:rect l="l" t="t" r="r" b="b"/>
            <a:pathLst>
              <a:path w="33019" h="60960">
                <a:moveTo>
                  <a:pt x="0" y="0"/>
                </a:moveTo>
                <a:lnTo>
                  <a:pt x="32439" y="0"/>
                </a:lnTo>
                <a:lnTo>
                  <a:pt x="32439" y="60426"/>
                </a:lnTo>
                <a:lnTo>
                  <a:pt x="0" y="60426"/>
                </a:lnTo>
                <a:lnTo>
                  <a:pt x="0" y="0"/>
                </a:lnTo>
                <a:close/>
              </a:path>
            </a:pathLst>
          </a:custGeom>
          <a:ln w="14400">
            <a:solidFill>
              <a:srgbClr val="DC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1014328" y="5074323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19" h="33020">
                <a:moveTo>
                  <a:pt x="0" y="0"/>
                </a:moveTo>
                <a:lnTo>
                  <a:pt x="32435" y="0"/>
                </a:lnTo>
                <a:lnTo>
                  <a:pt x="32435" y="32435"/>
                </a:lnTo>
                <a:lnTo>
                  <a:pt x="0" y="32435"/>
                </a:lnTo>
                <a:lnTo>
                  <a:pt x="0" y="0"/>
                </a:lnTo>
                <a:close/>
              </a:path>
            </a:pathLst>
          </a:custGeom>
          <a:ln w="14400">
            <a:solidFill>
              <a:srgbClr val="DC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1138744" y="5017706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19" h="33020">
                <a:moveTo>
                  <a:pt x="0" y="0"/>
                </a:moveTo>
                <a:lnTo>
                  <a:pt x="32439" y="0"/>
                </a:lnTo>
                <a:lnTo>
                  <a:pt x="32439" y="32435"/>
                </a:lnTo>
                <a:lnTo>
                  <a:pt x="0" y="32435"/>
                </a:lnTo>
                <a:lnTo>
                  <a:pt x="0" y="0"/>
                </a:lnTo>
                <a:close/>
              </a:path>
            </a:pathLst>
          </a:custGeom>
          <a:ln w="14400">
            <a:solidFill>
              <a:srgbClr val="DC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1076537" y="5017706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19" h="33020">
                <a:moveTo>
                  <a:pt x="0" y="0"/>
                </a:moveTo>
                <a:lnTo>
                  <a:pt x="32439" y="0"/>
                </a:lnTo>
                <a:lnTo>
                  <a:pt x="32439" y="32435"/>
                </a:lnTo>
                <a:lnTo>
                  <a:pt x="0" y="32435"/>
                </a:lnTo>
                <a:lnTo>
                  <a:pt x="0" y="0"/>
                </a:lnTo>
                <a:close/>
              </a:path>
            </a:pathLst>
          </a:custGeom>
          <a:ln w="14400">
            <a:solidFill>
              <a:srgbClr val="DC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1014328" y="5017706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19" h="33020">
                <a:moveTo>
                  <a:pt x="0" y="0"/>
                </a:moveTo>
                <a:lnTo>
                  <a:pt x="32435" y="0"/>
                </a:lnTo>
                <a:lnTo>
                  <a:pt x="32435" y="32435"/>
                </a:lnTo>
                <a:lnTo>
                  <a:pt x="0" y="32435"/>
                </a:lnTo>
                <a:lnTo>
                  <a:pt x="0" y="0"/>
                </a:lnTo>
                <a:close/>
              </a:path>
            </a:pathLst>
          </a:custGeom>
          <a:ln w="14400">
            <a:solidFill>
              <a:srgbClr val="DC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991109" y="4878997"/>
            <a:ext cx="330200" cy="255904"/>
          </a:xfrm>
          <a:custGeom>
            <a:avLst/>
            <a:gdLst/>
            <a:ahLst/>
            <a:cxnLst/>
            <a:rect l="l" t="t" r="r" b="b"/>
            <a:pathLst>
              <a:path w="330200" h="255904">
                <a:moveTo>
                  <a:pt x="0" y="54013"/>
                </a:moveTo>
                <a:lnTo>
                  <a:pt x="163856" y="0"/>
                </a:lnTo>
                <a:lnTo>
                  <a:pt x="330147" y="54013"/>
                </a:lnTo>
                <a:lnTo>
                  <a:pt x="330147" y="255739"/>
                </a:lnTo>
                <a:lnTo>
                  <a:pt x="0" y="255739"/>
                </a:lnTo>
                <a:lnTo>
                  <a:pt x="0" y="54013"/>
                </a:lnTo>
                <a:close/>
              </a:path>
            </a:pathLst>
          </a:custGeom>
          <a:ln w="14400">
            <a:solidFill>
              <a:srgbClr val="DC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1200956" y="4961089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19" h="33020">
                <a:moveTo>
                  <a:pt x="0" y="0"/>
                </a:moveTo>
                <a:lnTo>
                  <a:pt x="32435" y="0"/>
                </a:lnTo>
                <a:lnTo>
                  <a:pt x="32435" y="32448"/>
                </a:lnTo>
                <a:lnTo>
                  <a:pt x="0" y="32448"/>
                </a:lnTo>
                <a:lnTo>
                  <a:pt x="0" y="0"/>
                </a:lnTo>
                <a:close/>
              </a:path>
            </a:pathLst>
          </a:custGeom>
          <a:ln w="14400">
            <a:solidFill>
              <a:srgbClr val="DC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1263164" y="4961089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19" h="33020">
                <a:moveTo>
                  <a:pt x="0" y="0"/>
                </a:moveTo>
                <a:lnTo>
                  <a:pt x="32438" y="0"/>
                </a:lnTo>
                <a:lnTo>
                  <a:pt x="32438" y="32448"/>
                </a:lnTo>
                <a:lnTo>
                  <a:pt x="0" y="32448"/>
                </a:lnTo>
                <a:lnTo>
                  <a:pt x="0" y="0"/>
                </a:lnTo>
                <a:close/>
              </a:path>
            </a:pathLst>
          </a:custGeom>
          <a:ln w="14400">
            <a:solidFill>
              <a:srgbClr val="DC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1200956" y="5074323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19" h="33020">
                <a:moveTo>
                  <a:pt x="0" y="0"/>
                </a:moveTo>
                <a:lnTo>
                  <a:pt x="32435" y="0"/>
                </a:lnTo>
                <a:lnTo>
                  <a:pt x="32435" y="32435"/>
                </a:lnTo>
                <a:lnTo>
                  <a:pt x="0" y="32435"/>
                </a:lnTo>
                <a:lnTo>
                  <a:pt x="0" y="0"/>
                </a:lnTo>
                <a:close/>
              </a:path>
            </a:pathLst>
          </a:custGeom>
          <a:ln w="14400">
            <a:solidFill>
              <a:srgbClr val="DC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1263164" y="5074323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19" h="33020">
                <a:moveTo>
                  <a:pt x="0" y="0"/>
                </a:moveTo>
                <a:lnTo>
                  <a:pt x="32438" y="0"/>
                </a:lnTo>
                <a:lnTo>
                  <a:pt x="32438" y="32435"/>
                </a:lnTo>
                <a:lnTo>
                  <a:pt x="0" y="32435"/>
                </a:lnTo>
                <a:lnTo>
                  <a:pt x="0" y="0"/>
                </a:lnTo>
                <a:close/>
              </a:path>
            </a:pathLst>
          </a:custGeom>
          <a:ln w="14400">
            <a:solidFill>
              <a:srgbClr val="DC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1200956" y="5017706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19" h="33020">
                <a:moveTo>
                  <a:pt x="0" y="0"/>
                </a:moveTo>
                <a:lnTo>
                  <a:pt x="32435" y="0"/>
                </a:lnTo>
                <a:lnTo>
                  <a:pt x="32435" y="32435"/>
                </a:lnTo>
                <a:lnTo>
                  <a:pt x="0" y="32435"/>
                </a:lnTo>
                <a:lnTo>
                  <a:pt x="0" y="0"/>
                </a:lnTo>
                <a:close/>
              </a:path>
            </a:pathLst>
          </a:custGeom>
          <a:ln w="14400">
            <a:solidFill>
              <a:srgbClr val="DC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1263164" y="5017706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19" h="33020">
                <a:moveTo>
                  <a:pt x="0" y="0"/>
                </a:moveTo>
                <a:lnTo>
                  <a:pt x="32438" y="0"/>
                </a:lnTo>
                <a:lnTo>
                  <a:pt x="32438" y="32435"/>
                </a:lnTo>
                <a:lnTo>
                  <a:pt x="0" y="32435"/>
                </a:lnTo>
                <a:lnTo>
                  <a:pt x="0" y="0"/>
                </a:lnTo>
                <a:close/>
              </a:path>
            </a:pathLst>
          </a:custGeom>
          <a:ln w="14400">
            <a:solidFill>
              <a:srgbClr val="DC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1154963" y="4844160"/>
            <a:ext cx="39370" cy="34925"/>
          </a:xfrm>
          <a:custGeom>
            <a:avLst/>
            <a:gdLst/>
            <a:ahLst/>
            <a:cxnLst/>
            <a:rect l="l" t="t" r="r" b="b"/>
            <a:pathLst>
              <a:path w="39369" h="34925">
                <a:moveTo>
                  <a:pt x="0" y="34836"/>
                </a:moveTo>
                <a:lnTo>
                  <a:pt x="38958" y="0"/>
                </a:lnTo>
              </a:path>
            </a:pathLst>
          </a:custGeom>
          <a:ln w="14400">
            <a:solidFill>
              <a:srgbClr val="DC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2460511" y="4468267"/>
            <a:ext cx="194473" cy="109777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2797860" y="4475467"/>
            <a:ext cx="39370" cy="34925"/>
          </a:xfrm>
          <a:custGeom>
            <a:avLst/>
            <a:gdLst/>
            <a:ahLst/>
            <a:cxnLst/>
            <a:rect l="l" t="t" r="r" b="b"/>
            <a:pathLst>
              <a:path w="39369" h="34925">
                <a:moveTo>
                  <a:pt x="0" y="34848"/>
                </a:moveTo>
                <a:lnTo>
                  <a:pt x="38950" y="0"/>
                </a:lnTo>
              </a:path>
            </a:pathLst>
          </a:custGeom>
          <a:ln w="14400">
            <a:solidFill>
              <a:srgbClr val="DC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2797860" y="4677206"/>
            <a:ext cx="39370" cy="34925"/>
          </a:xfrm>
          <a:custGeom>
            <a:avLst/>
            <a:gdLst/>
            <a:ahLst/>
            <a:cxnLst/>
            <a:rect l="l" t="t" r="r" b="b"/>
            <a:pathLst>
              <a:path w="39369" h="34925">
                <a:moveTo>
                  <a:pt x="0" y="34836"/>
                </a:moveTo>
                <a:lnTo>
                  <a:pt x="38950" y="0"/>
                </a:lnTo>
              </a:path>
            </a:pathLst>
          </a:custGeom>
          <a:ln w="14400">
            <a:solidFill>
              <a:srgbClr val="DC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2506662" y="4421466"/>
            <a:ext cx="330200" cy="255904"/>
          </a:xfrm>
          <a:custGeom>
            <a:avLst/>
            <a:gdLst/>
            <a:ahLst/>
            <a:cxnLst/>
            <a:rect l="l" t="t" r="r" b="b"/>
            <a:pathLst>
              <a:path w="330200" h="255904">
                <a:moveTo>
                  <a:pt x="0" y="54000"/>
                </a:moveTo>
                <a:lnTo>
                  <a:pt x="163855" y="0"/>
                </a:lnTo>
                <a:lnTo>
                  <a:pt x="330149" y="54000"/>
                </a:lnTo>
                <a:lnTo>
                  <a:pt x="330149" y="255739"/>
                </a:lnTo>
              </a:path>
            </a:pathLst>
          </a:custGeom>
          <a:ln w="14400">
            <a:solidFill>
              <a:srgbClr val="DC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2553131" y="4651628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19" h="33020">
                <a:moveTo>
                  <a:pt x="0" y="0"/>
                </a:moveTo>
                <a:lnTo>
                  <a:pt x="32435" y="0"/>
                </a:lnTo>
                <a:lnTo>
                  <a:pt x="32435" y="32423"/>
                </a:lnTo>
                <a:lnTo>
                  <a:pt x="0" y="32423"/>
                </a:lnTo>
                <a:lnTo>
                  <a:pt x="0" y="0"/>
                </a:lnTo>
                <a:close/>
              </a:path>
            </a:pathLst>
          </a:custGeom>
          <a:ln w="14400">
            <a:solidFill>
              <a:srgbClr val="DC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2615349" y="4651628"/>
            <a:ext cx="33020" cy="60960"/>
          </a:xfrm>
          <a:custGeom>
            <a:avLst/>
            <a:gdLst/>
            <a:ahLst/>
            <a:cxnLst/>
            <a:rect l="l" t="t" r="r" b="b"/>
            <a:pathLst>
              <a:path w="33019" h="60960">
                <a:moveTo>
                  <a:pt x="0" y="0"/>
                </a:moveTo>
                <a:lnTo>
                  <a:pt x="32435" y="0"/>
                </a:lnTo>
                <a:lnTo>
                  <a:pt x="32435" y="60426"/>
                </a:lnTo>
                <a:lnTo>
                  <a:pt x="0" y="60426"/>
                </a:lnTo>
                <a:lnTo>
                  <a:pt x="0" y="0"/>
                </a:lnTo>
                <a:close/>
              </a:path>
            </a:pathLst>
          </a:custGeom>
          <a:ln w="14400">
            <a:solidFill>
              <a:srgbClr val="DC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2490927" y="4651628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19" h="33020">
                <a:moveTo>
                  <a:pt x="0" y="0"/>
                </a:moveTo>
                <a:lnTo>
                  <a:pt x="32435" y="0"/>
                </a:lnTo>
                <a:lnTo>
                  <a:pt x="32435" y="32423"/>
                </a:lnTo>
                <a:lnTo>
                  <a:pt x="0" y="32423"/>
                </a:lnTo>
                <a:lnTo>
                  <a:pt x="0" y="0"/>
                </a:lnTo>
                <a:close/>
              </a:path>
            </a:pathLst>
          </a:custGeom>
          <a:ln w="14400">
            <a:solidFill>
              <a:srgbClr val="DC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2615349" y="4595012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19" h="33020">
                <a:moveTo>
                  <a:pt x="0" y="0"/>
                </a:moveTo>
                <a:lnTo>
                  <a:pt x="32435" y="0"/>
                </a:lnTo>
                <a:lnTo>
                  <a:pt x="32435" y="32435"/>
                </a:lnTo>
                <a:lnTo>
                  <a:pt x="0" y="32435"/>
                </a:lnTo>
                <a:lnTo>
                  <a:pt x="0" y="0"/>
                </a:lnTo>
                <a:close/>
              </a:path>
            </a:pathLst>
          </a:custGeom>
          <a:ln w="14400">
            <a:solidFill>
              <a:srgbClr val="DC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2553131" y="4595012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19" h="33020">
                <a:moveTo>
                  <a:pt x="0" y="0"/>
                </a:moveTo>
                <a:lnTo>
                  <a:pt x="32435" y="0"/>
                </a:lnTo>
                <a:lnTo>
                  <a:pt x="32435" y="32435"/>
                </a:lnTo>
                <a:lnTo>
                  <a:pt x="0" y="32435"/>
                </a:lnTo>
                <a:lnTo>
                  <a:pt x="0" y="0"/>
                </a:lnTo>
                <a:close/>
              </a:path>
            </a:pathLst>
          </a:custGeom>
          <a:ln w="14400">
            <a:solidFill>
              <a:srgbClr val="DC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2490927" y="4595012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19" h="33020">
                <a:moveTo>
                  <a:pt x="0" y="0"/>
                </a:moveTo>
                <a:lnTo>
                  <a:pt x="32435" y="0"/>
                </a:lnTo>
                <a:lnTo>
                  <a:pt x="32435" y="32435"/>
                </a:lnTo>
                <a:lnTo>
                  <a:pt x="0" y="32435"/>
                </a:lnTo>
                <a:lnTo>
                  <a:pt x="0" y="0"/>
                </a:lnTo>
                <a:close/>
              </a:path>
            </a:pathLst>
          </a:custGeom>
          <a:ln w="14400">
            <a:solidFill>
              <a:srgbClr val="DC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2467711" y="4456303"/>
            <a:ext cx="330200" cy="255904"/>
          </a:xfrm>
          <a:custGeom>
            <a:avLst/>
            <a:gdLst/>
            <a:ahLst/>
            <a:cxnLst/>
            <a:rect l="l" t="t" r="r" b="b"/>
            <a:pathLst>
              <a:path w="330200" h="255904">
                <a:moveTo>
                  <a:pt x="0" y="54013"/>
                </a:moveTo>
                <a:lnTo>
                  <a:pt x="163855" y="0"/>
                </a:lnTo>
                <a:lnTo>
                  <a:pt x="330149" y="54013"/>
                </a:lnTo>
                <a:lnTo>
                  <a:pt x="330149" y="255739"/>
                </a:lnTo>
                <a:lnTo>
                  <a:pt x="0" y="255739"/>
                </a:lnTo>
                <a:lnTo>
                  <a:pt x="0" y="54013"/>
                </a:lnTo>
                <a:close/>
              </a:path>
            </a:pathLst>
          </a:custGeom>
          <a:ln w="14400">
            <a:solidFill>
              <a:srgbClr val="DC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2677553" y="4538395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19" h="33020">
                <a:moveTo>
                  <a:pt x="0" y="0"/>
                </a:moveTo>
                <a:lnTo>
                  <a:pt x="32435" y="0"/>
                </a:lnTo>
                <a:lnTo>
                  <a:pt x="32435" y="32448"/>
                </a:lnTo>
                <a:lnTo>
                  <a:pt x="0" y="32448"/>
                </a:lnTo>
                <a:lnTo>
                  <a:pt x="0" y="0"/>
                </a:lnTo>
                <a:close/>
              </a:path>
            </a:pathLst>
          </a:custGeom>
          <a:ln w="14400">
            <a:solidFill>
              <a:srgbClr val="DC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2739770" y="4538395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19" h="33020">
                <a:moveTo>
                  <a:pt x="0" y="0"/>
                </a:moveTo>
                <a:lnTo>
                  <a:pt x="32435" y="0"/>
                </a:lnTo>
                <a:lnTo>
                  <a:pt x="32435" y="32448"/>
                </a:lnTo>
                <a:lnTo>
                  <a:pt x="0" y="32448"/>
                </a:lnTo>
                <a:lnTo>
                  <a:pt x="0" y="0"/>
                </a:lnTo>
                <a:close/>
              </a:path>
            </a:pathLst>
          </a:custGeom>
          <a:ln w="14400">
            <a:solidFill>
              <a:srgbClr val="DC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2677553" y="4651628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19" h="33020">
                <a:moveTo>
                  <a:pt x="0" y="0"/>
                </a:moveTo>
                <a:lnTo>
                  <a:pt x="32435" y="0"/>
                </a:lnTo>
                <a:lnTo>
                  <a:pt x="32435" y="32423"/>
                </a:lnTo>
                <a:lnTo>
                  <a:pt x="0" y="32423"/>
                </a:lnTo>
                <a:lnTo>
                  <a:pt x="0" y="0"/>
                </a:lnTo>
                <a:close/>
              </a:path>
            </a:pathLst>
          </a:custGeom>
          <a:ln w="14400">
            <a:solidFill>
              <a:srgbClr val="DC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2739770" y="4651628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19" h="33020">
                <a:moveTo>
                  <a:pt x="0" y="0"/>
                </a:moveTo>
                <a:lnTo>
                  <a:pt x="32435" y="0"/>
                </a:lnTo>
                <a:lnTo>
                  <a:pt x="32435" y="32423"/>
                </a:lnTo>
                <a:lnTo>
                  <a:pt x="0" y="32423"/>
                </a:lnTo>
                <a:lnTo>
                  <a:pt x="0" y="0"/>
                </a:lnTo>
                <a:close/>
              </a:path>
            </a:pathLst>
          </a:custGeom>
          <a:ln w="14400">
            <a:solidFill>
              <a:srgbClr val="DC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2677553" y="4595012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19" h="33020">
                <a:moveTo>
                  <a:pt x="0" y="0"/>
                </a:moveTo>
                <a:lnTo>
                  <a:pt x="32435" y="0"/>
                </a:lnTo>
                <a:lnTo>
                  <a:pt x="32435" y="32435"/>
                </a:lnTo>
                <a:lnTo>
                  <a:pt x="0" y="32435"/>
                </a:lnTo>
                <a:lnTo>
                  <a:pt x="0" y="0"/>
                </a:lnTo>
                <a:close/>
              </a:path>
            </a:pathLst>
          </a:custGeom>
          <a:ln w="14400">
            <a:solidFill>
              <a:srgbClr val="DC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2739770" y="4595012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19" h="33020">
                <a:moveTo>
                  <a:pt x="0" y="0"/>
                </a:moveTo>
                <a:lnTo>
                  <a:pt x="32435" y="0"/>
                </a:lnTo>
                <a:lnTo>
                  <a:pt x="32435" y="32435"/>
                </a:lnTo>
                <a:lnTo>
                  <a:pt x="0" y="32435"/>
                </a:lnTo>
                <a:lnTo>
                  <a:pt x="0" y="0"/>
                </a:lnTo>
                <a:close/>
              </a:path>
            </a:pathLst>
          </a:custGeom>
          <a:ln w="14400">
            <a:solidFill>
              <a:srgbClr val="DC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2631567" y="4421466"/>
            <a:ext cx="39370" cy="34925"/>
          </a:xfrm>
          <a:custGeom>
            <a:avLst/>
            <a:gdLst/>
            <a:ahLst/>
            <a:cxnLst/>
            <a:rect l="l" t="t" r="r" b="b"/>
            <a:pathLst>
              <a:path w="39369" h="34925">
                <a:moveTo>
                  <a:pt x="0" y="34836"/>
                </a:moveTo>
                <a:lnTo>
                  <a:pt x="38950" y="0"/>
                </a:lnTo>
              </a:path>
            </a:pathLst>
          </a:custGeom>
          <a:ln w="14400">
            <a:solidFill>
              <a:srgbClr val="DC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2460511" y="4890961"/>
            <a:ext cx="194473" cy="109777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2797860" y="4898161"/>
            <a:ext cx="39370" cy="34925"/>
          </a:xfrm>
          <a:custGeom>
            <a:avLst/>
            <a:gdLst/>
            <a:ahLst/>
            <a:cxnLst/>
            <a:rect l="l" t="t" r="r" b="b"/>
            <a:pathLst>
              <a:path w="39369" h="34925">
                <a:moveTo>
                  <a:pt x="0" y="34848"/>
                </a:moveTo>
                <a:lnTo>
                  <a:pt x="38950" y="0"/>
                </a:lnTo>
              </a:path>
            </a:pathLst>
          </a:custGeom>
          <a:ln w="14400">
            <a:solidFill>
              <a:srgbClr val="DC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2797860" y="5099900"/>
            <a:ext cx="39370" cy="34925"/>
          </a:xfrm>
          <a:custGeom>
            <a:avLst/>
            <a:gdLst/>
            <a:ahLst/>
            <a:cxnLst/>
            <a:rect l="l" t="t" r="r" b="b"/>
            <a:pathLst>
              <a:path w="39369" h="34925">
                <a:moveTo>
                  <a:pt x="0" y="34836"/>
                </a:moveTo>
                <a:lnTo>
                  <a:pt x="38950" y="0"/>
                </a:lnTo>
              </a:path>
            </a:pathLst>
          </a:custGeom>
          <a:ln w="14400">
            <a:solidFill>
              <a:srgbClr val="DC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2506662" y="4844160"/>
            <a:ext cx="330200" cy="255904"/>
          </a:xfrm>
          <a:custGeom>
            <a:avLst/>
            <a:gdLst/>
            <a:ahLst/>
            <a:cxnLst/>
            <a:rect l="l" t="t" r="r" b="b"/>
            <a:pathLst>
              <a:path w="330200" h="255904">
                <a:moveTo>
                  <a:pt x="0" y="54000"/>
                </a:moveTo>
                <a:lnTo>
                  <a:pt x="163855" y="0"/>
                </a:lnTo>
                <a:lnTo>
                  <a:pt x="330149" y="54000"/>
                </a:lnTo>
                <a:lnTo>
                  <a:pt x="330149" y="255739"/>
                </a:lnTo>
              </a:path>
            </a:pathLst>
          </a:custGeom>
          <a:ln w="14400">
            <a:solidFill>
              <a:srgbClr val="DC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2553131" y="5074323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19" h="33020">
                <a:moveTo>
                  <a:pt x="0" y="0"/>
                </a:moveTo>
                <a:lnTo>
                  <a:pt x="32435" y="0"/>
                </a:lnTo>
                <a:lnTo>
                  <a:pt x="32435" y="32435"/>
                </a:lnTo>
                <a:lnTo>
                  <a:pt x="0" y="32435"/>
                </a:lnTo>
                <a:lnTo>
                  <a:pt x="0" y="0"/>
                </a:lnTo>
                <a:close/>
              </a:path>
            </a:pathLst>
          </a:custGeom>
          <a:ln w="14400">
            <a:solidFill>
              <a:srgbClr val="DC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2615349" y="5074323"/>
            <a:ext cx="33020" cy="60960"/>
          </a:xfrm>
          <a:custGeom>
            <a:avLst/>
            <a:gdLst/>
            <a:ahLst/>
            <a:cxnLst/>
            <a:rect l="l" t="t" r="r" b="b"/>
            <a:pathLst>
              <a:path w="33019" h="60960">
                <a:moveTo>
                  <a:pt x="0" y="0"/>
                </a:moveTo>
                <a:lnTo>
                  <a:pt x="32435" y="0"/>
                </a:lnTo>
                <a:lnTo>
                  <a:pt x="32435" y="60426"/>
                </a:lnTo>
                <a:lnTo>
                  <a:pt x="0" y="60426"/>
                </a:lnTo>
                <a:lnTo>
                  <a:pt x="0" y="0"/>
                </a:lnTo>
                <a:close/>
              </a:path>
            </a:pathLst>
          </a:custGeom>
          <a:ln w="14400">
            <a:solidFill>
              <a:srgbClr val="DC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2490927" y="5074323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19" h="33020">
                <a:moveTo>
                  <a:pt x="0" y="0"/>
                </a:moveTo>
                <a:lnTo>
                  <a:pt x="32435" y="0"/>
                </a:lnTo>
                <a:lnTo>
                  <a:pt x="32435" y="32435"/>
                </a:lnTo>
                <a:lnTo>
                  <a:pt x="0" y="32435"/>
                </a:lnTo>
                <a:lnTo>
                  <a:pt x="0" y="0"/>
                </a:lnTo>
                <a:close/>
              </a:path>
            </a:pathLst>
          </a:custGeom>
          <a:ln w="14400">
            <a:solidFill>
              <a:srgbClr val="DC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2615349" y="5017706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19" h="33020">
                <a:moveTo>
                  <a:pt x="0" y="0"/>
                </a:moveTo>
                <a:lnTo>
                  <a:pt x="32435" y="0"/>
                </a:lnTo>
                <a:lnTo>
                  <a:pt x="32435" y="32435"/>
                </a:lnTo>
                <a:lnTo>
                  <a:pt x="0" y="32435"/>
                </a:lnTo>
                <a:lnTo>
                  <a:pt x="0" y="0"/>
                </a:lnTo>
                <a:close/>
              </a:path>
            </a:pathLst>
          </a:custGeom>
          <a:ln w="14400">
            <a:solidFill>
              <a:srgbClr val="DC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2553131" y="5017706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19" h="33020">
                <a:moveTo>
                  <a:pt x="0" y="0"/>
                </a:moveTo>
                <a:lnTo>
                  <a:pt x="32435" y="0"/>
                </a:lnTo>
                <a:lnTo>
                  <a:pt x="32435" y="32435"/>
                </a:lnTo>
                <a:lnTo>
                  <a:pt x="0" y="32435"/>
                </a:lnTo>
                <a:lnTo>
                  <a:pt x="0" y="0"/>
                </a:lnTo>
                <a:close/>
              </a:path>
            </a:pathLst>
          </a:custGeom>
          <a:ln w="14400">
            <a:solidFill>
              <a:srgbClr val="DC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2490927" y="5017706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19" h="33020">
                <a:moveTo>
                  <a:pt x="0" y="0"/>
                </a:moveTo>
                <a:lnTo>
                  <a:pt x="32435" y="0"/>
                </a:lnTo>
                <a:lnTo>
                  <a:pt x="32435" y="32435"/>
                </a:lnTo>
                <a:lnTo>
                  <a:pt x="0" y="32435"/>
                </a:lnTo>
                <a:lnTo>
                  <a:pt x="0" y="0"/>
                </a:lnTo>
                <a:close/>
              </a:path>
            </a:pathLst>
          </a:custGeom>
          <a:ln w="14400">
            <a:solidFill>
              <a:srgbClr val="DC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2467711" y="4878997"/>
            <a:ext cx="330200" cy="255904"/>
          </a:xfrm>
          <a:custGeom>
            <a:avLst/>
            <a:gdLst/>
            <a:ahLst/>
            <a:cxnLst/>
            <a:rect l="l" t="t" r="r" b="b"/>
            <a:pathLst>
              <a:path w="330200" h="255904">
                <a:moveTo>
                  <a:pt x="0" y="54013"/>
                </a:moveTo>
                <a:lnTo>
                  <a:pt x="163855" y="0"/>
                </a:lnTo>
                <a:lnTo>
                  <a:pt x="330149" y="54013"/>
                </a:lnTo>
                <a:lnTo>
                  <a:pt x="330149" y="255739"/>
                </a:lnTo>
                <a:lnTo>
                  <a:pt x="0" y="255739"/>
                </a:lnTo>
                <a:lnTo>
                  <a:pt x="0" y="54013"/>
                </a:lnTo>
                <a:close/>
              </a:path>
            </a:pathLst>
          </a:custGeom>
          <a:ln w="14400">
            <a:solidFill>
              <a:srgbClr val="DC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2677553" y="4961089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19" h="33020">
                <a:moveTo>
                  <a:pt x="0" y="0"/>
                </a:moveTo>
                <a:lnTo>
                  <a:pt x="32435" y="0"/>
                </a:lnTo>
                <a:lnTo>
                  <a:pt x="32435" y="32448"/>
                </a:lnTo>
                <a:lnTo>
                  <a:pt x="0" y="32448"/>
                </a:lnTo>
                <a:lnTo>
                  <a:pt x="0" y="0"/>
                </a:lnTo>
                <a:close/>
              </a:path>
            </a:pathLst>
          </a:custGeom>
          <a:ln w="14400">
            <a:solidFill>
              <a:srgbClr val="DC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2739770" y="4961089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19" h="33020">
                <a:moveTo>
                  <a:pt x="0" y="0"/>
                </a:moveTo>
                <a:lnTo>
                  <a:pt x="32435" y="0"/>
                </a:lnTo>
                <a:lnTo>
                  <a:pt x="32435" y="32448"/>
                </a:lnTo>
                <a:lnTo>
                  <a:pt x="0" y="32448"/>
                </a:lnTo>
                <a:lnTo>
                  <a:pt x="0" y="0"/>
                </a:lnTo>
                <a:close/>
              </a:path>
            </a:pathLst>
          </a:custGeom>
          <a:ln w="14400">
            <a:solidFill>
              <a:srgbClr val="DC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2677553" y="5074323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19" h="33020">
                <a:moveTo>
                  <a:pt x="0" y="0"/>
                </a:moveTo>
                <a:lnTo>
                  <a:pt x="32435" y="0"/>
                </a:lnTo>
                <a:lnTo>
                  <a:pt x="32435" y="32435"/>
                </a:lnTo>
                <a:lnTo>
                  <a:pt x="0" y="32435"/>
                </a:lnTo>
                <a:lnTo>
                  <a:pt x="0" y="0"/>
                </a:lnTo>
                <a:close/>
              </a:path>
            </a:pathLst>
          </a:custGeom>
          <a:ln w="14400">
            <a:solidFill>
              <a:srgbClr val="DC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2739770" y="5074323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19" h="33020">
                <a:moveTo>
                  <a:pt x="0" y="0"/>
                </a:moveTo>
                <a:lnTo>
                  <a:pt x="32435" y="0"/>
                </a:lnTo>
                <a:lnTo>
                  <a:pt x="32435" y="32435"/>
                </a:lnTo>
                <a:lnTo>
                  <a:pt x="0" y="32435"/>
                </a:lnTo>
                <a:lnTo>
                  <a:pt x="0" y="0"/>
                </a:lnTo>
                <a:close/>
              </a:path>
            </a:pathLst>
          </a:custGeom>
          <a:ln w="14400">
            <a:solidFill>
              <a:srgbClr val="DC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2677553" y="5017706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19" h="33020">
                <a:moveTo>
                  <a:pt x="0" y="0"/>
                </a:moveTo>
                <a:lnTo>
                  <a:pt x="32435" y="0"/>
                </a:lnTo>
                <a:lnTo>
                  <a:pt x="32435" y="32435"/>
                </a:lnTo>
                <a:lnTo>
                  <a:pt x="0" y="32435"/>
                </a:lnTo>
                <a:lnTo>
                  <a:pt x="0" y="0"/>
                </a:lnTo>
                <a:close/>
              </a:path>
            </a:pathLst>
          </a:custGeom>
          <a:ln w="14400">
            <a:solidFill>
              <a:srgbClr val="DC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2739770" y="5017706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19" h="33020">
                <a:moveTo>
                  <a:pt x="0" y="0"/>
                </a:moveTo>
                <a:lnTo>
                  <a:pt x="32435" y="0"/>
                </a:lnTo>
                <a:lnTo>
                  <a:pt x="32435" y="32435"/>
                </a:lnTo>
                <a:lnTo>
                  <a:pt x="0" y="32435"/>
                </a:lnTo>
                <a:lnTo>
                  <a:pt x="0" y="0"/>
                </a:lnTo>
                <a:close/>
              </a:path>
            </a:pathLst>
          </a:custGeom>
          <a:ln w="14400">
            <a:solidFill>
              <a:srgbClr val="DC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2631567" y="4844160"/>
            <a:ext cx="39370" cy="34925"/>
          </a:xfrm>
          <a:custGeom>
            <a:avLst/>
            <a:gdLst/>
            <a:ahLst/>
            <a:cxnLst/>
            <a:rect l="l" t="t" r="r" b="b"/>
            <a:pathLst>
              <a:path w="39369" h="34925">
                <a:moveTo>
                  <a:pt x="0" y="34836"/>
                </a:moveTo>
                <a:lnTo>
                  <a:pt x="38950" y="0"/>
                </a:lnTo>
              </a:path>
            </a:pathLst>
          </a:custGeom>
          <a:ln w="14400">
            <a:solidFill>
              <a:srgbClr val="DC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2952712" y="4468267"/>
            <a:ext cx="194473" cy="109777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3290061" y="4475467"/>
            <a:ext cx="39370" cy="34925"/>
          </a:xfrm>
          <a:custGeom>
            <a:avLst/>
            <a:gdLst/>
            <a:ahLst/>
            <a:cxnLst/>
            <a:rect l="l" t="t" r="r" b="b"/>
            <a:pathLst>
              <a:path w="39370" h="34925">
                <a:moveTo>
                  <a:pt x="0" y="34848"/>
                </a:moveTo>
                <a:lnTo>
                  <a:pt x="38950" y="0"/>
                </a:lnTo>
              </a:path>
            </a:pathLst>
          </a:custGeom>
          <a:ln w="14400">
            <a:solidFill>
              <a:srgbClr val="DC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3290061" y="4677206"/>
            <a:ext cx="39370" cy="34925"/>
          </a:xfrm>
          <a:custGeom>
            <a:avLst/>
            <a:gdLst/>
            <a:ahLst/>
            <a:cxnLst/>
            <a:rect l="l" t="t" r="r" b="b"/>
            <a:pathLst>
              <a:path w="39370" h="34925">
                <a:moveTo>
                  <a:pt x="0" y="34836"/>
                </a:moveTo>
                <a:lnTo>
                  <a:pt x="38950" y="0"/>
                </a:lnTo>
              </a:path>
            </a:pathLst>
          </a:custGeom>
          <a:ln w="14400">
            <a:solidFill>
              <a:srgbClr val="DC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2998863" y="4421466"/>
            <a:ext cx="330200" cy="255904"/>
          </a:xfrm>
          <a:custGeom>
            <a:avLst/>
            <a:gdLst/>
            <a:ahLst/>
            <a:cxnLst/>
            <a:rect l="l" t="t" r="r" b="b"/>
            <a:pathLst>
              <a:path w="330200" h="255904">
                <a:moveTo>
                  <a:pt x="0" y="54000"/>
                </a:moveTo>
                <a:lnTo>
                  <a:pt x="163855" y="0"/>
                </a:lnTo>
                <a:lnTo>
                  <a:pt x="330149" y="54000"/>
                </a:lnTo>
                <a:lnTo>
                  <a:pt x="330149" y="255739"/>
                </a:lnTo>
              </a:path>
            </a:pathLst>
          </a:custGeom>
          <a:ln w="14400">
            <a:solidFill>
              <a:srgbClr val="DC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3045332" y="4651628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19" h="33020">
                <a:moveTo>
                  <a:pt x="0" y="0"/>
                </a:moveTo>
                <a:lnTo>
                  <a:pt x="32435" y="0"/>
                </a:lnTo>
                <a:lnTo>
                  <a:pt x="32435" y="32423"/>
                </a:lnTo>
                <a:lnTo>
                  <a:pt x="0" y="32423"/>
                </a:lnTo>
                <a:lnTo>
                  <a:pt x="0" y="0"/>
                </a:lnTo>
                <a:close/>
              </a:path>
            </a:pathLst>
          </a:custGeom>
          <a:ln w="14400">
            <a:solidFill>
              <a:srgbClr val="DC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3107550" y="4651628"/>
            <a:ext cx="33020" cy="60960"/>
          </a:xfrm>
          <a:custGeom>
            <a:avLst/>
            <a:gdLst/>
            <a:ahLst/>
            <a:cxnLst/>
            <a:rect l="l" t="t" r="r" b="b"/>
            <a:pathLst>
              <a:path w="33019" h="60960">
                <a:moveTo>
                  <a:pt x="0" y="0"/>
                </a:moveTo>
                <a:lnTo>
                  <a:pt x="32435" y="0"/>
                </a:lnTo>
                <a:lnTo>
                  <a:pt x="32435" y="60426"/>
                </a:lnTo>
                <a:lnTo>
                  <a:pt x="0" y="60426"/>
                </a:lnTo>
                <a:lnTo>
                  <a:pt x="0" y="0"/>
                </a:lnTo>
                <a:close/>
              </a:path>
            </a:pathLst>
          </a:custGeom>
          <a:ln w="14400">
            <a:solidFill>
              <a:srgbClr val="DC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2983128" y="4651628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19" h="33020">
                <a:moveTo>
                  <a:pt x="0" y="0"/>
                </a:moveTo>
                <a:lnTo>
                  <a:pt x="32435" y="0"/>
                </a:lnTo>
                <a:lnTo>
                  <a:pt x="32435" y="32423"/>
                </a:lnTo>
                <a:lnTo>
                  <a:pt x="0" y="32423"/>
                </a:lnTo>
                <a:lnTo>
                  <a:pt x="0" y="0"/>
                </a:lnTo>
                <a:close/>
              </a:path>
            </a:pathLst>
          </a:custGeom>
          <a:ln w="14400">
            <a:solidFill>
              <a:srgbClr val="DC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3107550" y="4595012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19" h="33020">
                <a:moveTo>
                  <a:pt x="0" y="0"/>
                </a:moveTo>
                <a:lnTo>
                  <a:pt x="32435" y="0"/>
                </a:lnTo>
                <a:lnTo>
                  <a:pt x="32435" y="32435"/>
                </a:lnTo>
                <a:lnTo>
                  <a:pt x="0" y="32435"/>
                </a:lnTo>
                <a:lnTo>
                  <a:pt x="0" y="0"/>
                </a:lnTo>
                <a:close/>
              </a:path>
            </a:pathLst>
          </a:custGeom>
          <a:ln w="14400">
            <a:solidFill>
              <a:srgbClr val="DC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3045332" y="4595012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19" h="33020">
                <a:moveTo>
                  <a:pt x="0" y="0"/>
                </a:moveTo>
                <a:lnTo>
                  <a:pt x="32435" y="0"/>
                </a:lnTo>
                <a:lnTo>
                  <a:pt x="32435" y="32435"/>
                </a:lnTo>
                <a:lnTo>
                  <a:pt x="0" y="32435"/>
                </a:lnTo>
                <a:lnTo>
                  <a:pt x="0" y="0"/>
                </a:lnTo>
                <a:close/>
              </a:path>
            </a:pathLst>
          </a:custGeom>
          <a:ln w="14400">
            <a:solidFill>
              <a:srgbClr val="DC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2983128" y="4595012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19" h="33020">
                <a:moveTo>
                  <a:pt x="0" y="0"/>
                </a:moveTo>
                <a:lnTo>
                  <a:pt x="32435" y="0"/>
                </a:lnTo>
                <a:lnTo>
                  <a:pt x="32435" y="32435"/>
                </a:lnTo>
                <a:lnTo>
                  <a:pt x="0" y="32435"/>
                </a:lnTo>
                <a:lnTo>
                  <a:pt x="0" y="0"/>
                </a:lnTo>
                <a:close/>
              </a:path>
            </a:pathLst>
          </a:custGeom>
          <a:ln w="14400">
            <a:solidFill>
              <a:srgbClr val="DC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2959912" y="4456303"/>
            <a:ext cx="330200" cy="255904"/>
          </a:xfrm>
          <a:custGeom>
            <a:avLst/>
            <a:gdLst/>
            <a:ahLst/>
            <a:cxnLst/>
            <a:rect l="l" t="t" r="r" b="b"/>
            <a:pathLst>
              <a:path w="330200" h="255904">
                <a:moveTo>
                  <a:pt x="0" y="54013"/>
                </a:moveTo>
                <a:lnTo>
                  <a:pt x="163855" y="0"/>
                </a:lnTo>
                <a:lnTo>
                  <a:pt x="330149" y="54013"/>
                </a:lnTo>
                <a:lnTo>
                  <a:pt x="330149" y="255739"/>
                </a:lnTo>
                <a:lnTo>
                  <a:pt x="0" y="255739"/>
                </a:lnTo>
                <a:lnTo>
                  <a:pt x="0" y="54013"/>
                </a:lnTo>
                <a:close/>
              </a:path>
            </a:pathLst>
          </a:custGeom>
          <a:ln w="14400">
            <a:solidFill>
              <a:srgbClr val="DC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3169754" y="4538395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19" h="33020">
                <a:moveTo>
                  <a:pt x="0" y="0"/>
                </a:moveTo>
                <a:lnTo>
                  <a:pt x="32435" y="0"/>
                </a:lnTo>
                <a:lnTo>
                  <a:pt x="32435" y="32448"/>
                </a:lnTo>
                <a:lnTo>
                  <a:pt x="0" y="32448"/>
                </a:lnTo>
                <a:lnTo>
                  <a:pt x="0" y="0"/>
                </a:lnTo>
                <a:close/>
              </a:path>
            </a:pathLst>
          </a:custGeom>
          <a:ln w="14400">
            <a:solidFill>
              <a:srgbClr val="DC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3231959" y="4538395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20" h="33020">
                <a:moveTo>
                  <a:pt x="0" y="0"/>
                </a:moveTo>
                <a:lnTo>
                  <a:pt x="32448" y="0"/>
                </a:lnTo>
                <a:lnTo>
                  <a:pt x="32448" y="32448"/>
                </a:lnTo>
                <a:lnTo>
                  <a:pt x="0" y="32448"/>
                </a:lnTo>
                <a:lnTo>
                  <a:pt x="0" y="0"/>
                </a:lnTo>
                <a:close/>
              </a:path>
            </a:pathLst>
          </a:custGeom>
          <a:ln w="14400">
            <a:solidFill>
              <a:srgbClr val="DC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3169754" y="4651628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19" h="33020">
                <a:moveTo>
                  <a:pt x="0" y="0"/>
                </a:moveTo>
                <a:lnTo>
                  <a:pt x="32435" y="0"/>
                </a:lnTo>
                <a:lnTo>
                  <a:pt x="32435" y="32423"/>
                </a:lnTo>
                <a:lnTo>
                  <a:pt x="0" y="32423"/>
                </a:lnTo>
                <a:lnTo>
                  <a:pt x="0" y="0"/>
                </a:lnTo>
                <a:close/>
              </a:path>
            </a:pathLst>
          </a:custGeom>
          <a:ln w="14400">
            <a:solidFill>
              <a:srgbClr val="DC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3231959" y="4651628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20" h="33020">
                <a:moveTo>
                  <a:pt x="0" y="0"/>
                </a:moveTo>
                <a:lnTo>
                  <a:pt x="32448" y="0"/>
                </a:lnTo>
                <a:lnTo>
                  <a:pt x="32448" y="32423"/>
                </a:lnTo>
                <a:lnTo>
                  <a:pt x="0" y="32423"/>
                </a:lnTo>
                <a:lnTo>
                  <a:pt x="0" y="0"/>
                </a:lnTo>
                <a:close/>
              </a:path>
            </a:pathLst>
          </a:custGeom>
          <a:ln w="14400">
            <a:solidFill>
              <a:srgbClr val="DC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3169754" y="4595012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19" h="33020">
                <a:moveTo>
                  <a:pt x="0" y="0"/>
                </a:moveTo>
                <a:lnTo>
                  <a:pt x="32435" y="0"/>
                </a:lnTo>
                <a:lnTo>
                  <a:pt x="32435" y="32435"/>
                </a:lnTo>
                <a:lnTo>
                  <a:pt x="0" y="32435"/>
                </a:lnTo>
                <a:lnTo>
                  <a:pt x="0" y="0"/>
                </a:lnTo>
                <a:close/>
              </a:path>
            </a:pathLst>
          </a:custGeom>
          <a:ln w="14400">
            <a:solidFill>
              <a:srgbClr val="DC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3231959" y="4595012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20" h="33020">
                <a:moveTo>
                  <a:pt x="0" y="0"/>
                </a:moveTo>
                <a:lnTo>
                  <a:pt x="32448" y="0"/>
                </a:lnTo>
                <a:lnTo>
                  <a:pt x="32448" y="32435"/>
                </a:lnTo>
                <a:lnTo>
                  <a:pt x="0" y="32435"/>
                </a:lnTo>
                <a:lnTo>
                  <a:pt x="0" y="0"/>
                </a:lnTo>
                <a:close/>
              </a:path>
            </a:pathLst>
          </a:custGeom>
          <a:ln w="14400">
            <a:solidFill>
              <a:srgbClr val="DC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3123768" y="4421466"/>
            <a:ext cx="39370" cy="34925"/>
          </a:xfrm>
          <a:custGeom>
            <a:avLst/>
            <a:gdLst/>
            <a:ahLst/>
            <a:cxnLst/>
            <a:rect l="l" t="t" r="r" b="b"/>
            <a:pathLst>
              <a:path w="39369" h="34925">
                <a:moveTo>
                  <a:pt x="0" y="34836"/>
                </a:moveTo>
                <a:lnTo>
                  <a:pt x="38950" y="0"/>
                </a:lnTo>
              </a:path>
            </a:pathLst>
          </a:custGeom>
          <a:ln w="14400">
            <a:solidFill>
              <a:srgbClr val="DC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2952712" y="4890961"/>
            <a:ext cx="194473" cy="109777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3290061" y="4898161"/>
            <a:ext cx="39370" cy="34925"/>
          </a:xfrm>
          <a:custGeom>
            <a:avLst/>
            <a:gdLst/>
            <a:ahLst/>
            <a:cxnLst/>
            <a:rect l="l" t="t" r="r" b="b"/>
            <a:pathLst>
              <a:path w="39370" h="34925">
                <a:moveTo>
                  <a:pt x="0" y="34848"/>
                </a:moveTo>
                <a:lnTo>
                  <a:pt x="38950" y="0"/>
                </a:lnTo>
              </a:path>
            </a:pathLst>
          </a:custGeom>
          <a:ln w="14400">
            <a:solidFill>
              <a:srgbClr val="DC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3290061" y="5099900"/>
            <a:ext cx="39370" cy="34925"/>
          </a:xfrm>
          <a:custGeom>
            <a:avLst/>
            <a:gdLst/>
            <a:ahLst/>
            <a:cxnLst/>
            <a:rect l="l" t="t" r="r" b="b"/>
            <a:pathLst>
              <a:path w="39370" h="34925">
                <a:moveTo>
                  <a:pt x="0" y="34836"/>
                </a:moveTo>
                <a:lnTo>
                  <a:pt x="38950" y="0"/>
                </a:lnTo>
              </a:path>
            </a:pathLst>
          </a:custGeom>
          <a:ln w="14400">
            <a:solidFill>
              <a:srgbClr val="DC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2998863" y="4844160"/>
            <a:ext cx="330200" cy="255904"/>
          </a:xfrm>
          <a:custGeom>
            <a:avLst/>
            <a:gdLst/>
            <a:ahLst/>
            <a:cxnLst/>
            <a:rect l="l" t="t" r="r" b="b"/>
            <a:pathLst>
              <a:path w="330200" h="255904">
                <a:moveTo>
                  <a:pt x="0" y="54000"/>
                </a:moveTo>
                <a:lnTo>
                  <a:pt x="163855" y="0"/>
                </a:lnTo>
                <a:lnTo>
                  <a:pt x="330149" y="54000"/>
                </a:lnTo>
                <a:lnTo>
                  <a:pt x="330149" y="255739"/>
                </a:lnTo>
              </a:path>
            </a:pathLst>
          </a:custGeom>
          <a:ln w="14400">
            <a:solidFill>
              <a:srgbClr val="DC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3045332" y="5074323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19" h="33020">
                <a:moveTo>
                  <a:pt x="0" y="0"/>
                </a:moveTo>
                <a:lnTo>
                  <a:pt x="32435" y="0"/>
                </a:lnTo>
                <a:lnTo>
                  <a:pt x="32435" y="32435"/>
                </a:lnTo>
                <a:lnTo>
                  <a:pt x="0" y="32435"/>
                </a:lnTo>
                <a:lnTo>
                  <a:pt x="0" y="0"/>
                </a:lnTo>
                <a:close/>
              </a:path>
            </a:pathLst>
          </a:custGeom>
          <a:ln w="14400">
            <a:solidFill>
              <a:srgbClr val="DC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3107550" y="5074323"/>
            <a:ext cx="33020" cy="60960"/>
          </a:xfrm>
          <a:custGeom>
            <a:avLst/>
            <a:gdLst/>
            <a:ahLst/>
            <a:cxnLst/>
            <a:rect l="l" t="t" r="r" b="b"/>
            <a:pathLst>
              <a:path w="33019" h="60960">
                <a:moveTo>
                  <a:pt x="0" y="0"/>
                </a:moveTo>
                <a:lnTo>
                  <a:pt x="32435" y="0"/>
                </a:lnTo>
                <a:lnTo>
                  <a:pt x="32435" y="60426"/>
                </a:lnTo>
                <a:lnTo>
                  <a:pt x="0" y="60426"/>
                </a:lnTo>
                <a:lnTo>
                  <a:pt x="0" y="0"/>
                </a:lnTo>
                <a:close/>
              </a:path>
            </a:pathLst>
          </a:custGeom>
          <a:ln w="14400">
            <a:solidFill>
              <a:srgbClr val="DC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2983128" y="5074323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19" h="33020">
                <a:moveTo>
                  <a:pt x="0" y="0"/>
                </a:moveTo>
                <a:lnTo>
                  <a:pt x="32435" y="0"/>
                </a:lnTo>
                <a:lnTo>
                  <a:pt x="32435" y="32435"/>
                </a:lnTo>
                <a:lnTo>
                  <a:pt x="0" y="32435"/>
                </a:lnTo>
                <a:lnTo>
                  <a:pt x="0" y="0"/>
                </a:lnTo>
                <a:close/>
              </a:path>
            </a:pathLst>
          </a:custGeom>
          <a:ln w="14400">
            <a:solidFill>
              <a:srgbClr val="DC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3107550" y="5017706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19" h="33020">
                <a:moveTo>
                  <a:pt x="0" y="0"/>
                </a:moveTo>
                <a:lnTo>
                  <a:pt x="32435" y="0"/>
                </a:lnTo>
                <a:lnTo>
                  <a:pt x="32435" y="32435"/>
                </a:lnTo>
                <a:lnTo>
                  <a:pt x="0" y="32435"/>
                </a:lnTo>
                <a:lnTo>
                  <a:pt x="0" y="0"/>
                </a:lnTo>
                <a:close/>
              </a:path>
            </a:pathLst>
          </a:custGeom>
          <a:ln w="14400">
            <a:solidFill>
              <a:srgbClr val="DC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3045332" y="5017706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19" h="33020">
                <a:moveTo>
                  <a:pt x="0" y="0"/>
                </a:moveTo>
                <a:lnTo>
                  <a:pt x="32435" y="0"/>
                </a:lnTo>
                <a:lnTo>
                  <a:pt x="32435" y="32435"/>
                </a:lnTo>
                <a:lnTo>
                  <a:pt x="0" y="32435"/>
                </a:lnTo>
                <a:lnTo>
                  <a:pt x="0" y="0"/>
                </a:lnTo>
                <a:close/>
              </a:path>
            </a:pathLst>
          </a:custGeom>
          <a:ln w="14400">
            <a:solidFill>
              <a:srgbClr val="DC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2983128" y="5017706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19" h="33020">
                <a:moveTo>
                  <a:pt x="0" y="0"/>
                </a:moveTo>
                <a:lnTo>
                  <a:pt x="32435" y="0"/>
                </a:lnTo>
                <a:lnTo>
                  <a:pt x="32435" y="32435"/>
                </a:lnTo>
                <a:lnTo>
                  <a:pt x="0" y="32435"/>
                </a:lnTo>
                <a:lnTo>
                  <a:pt x="0" y="0"/>
                </a:lnTo>
                <a:close/>
              </a:path>
            </a:pathLst>
          </a:custGeom>
          <a:ln w="14400">
            <a:solidFill>
              <a:srgbClr val="DC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2959912" y="4878997"/>
            <a:ext cx="330200" cy="255904"/>
          </a:xfrm>
          <a:custGeom>
            <a:avLst/>
            <a:gdLst/>
            <a:ahLst/>
            <a:cxnLst/>
            <a:rect l="l" t="t" r="r" b="b"/>
            <a:pathLst>
              <a:path w="330200" h="255904">
                <a:moveTo>
                  <a:pt x="0" y="54013"/>
                </a:moveTo>
                <a:lnTo>
                  <a:pt x="163855" y="0"/>
                </a:lnTo>
                <a:lnTo>
                  <a:pt x="330149" y="54013"/>
                </a:lnTo>
                <a:lnTo>
                  <a:pt x="330149" y="255739"/>
                </a:lnTo>
                <a:lnTo>
                  <a:pt x="0" y="255739"/>
                </a:lnTo>
                <a:lnTo>
                  <a:pt x="0" y="54013"/>
                </a:lnTo>
                <a:close/>
              </a:path>
            </a:pathLst>
          </a:custGeom>
          <a:ln w="14400">
            <a:solidFill>
              <a:srgbClr val="DC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3169754" y="4961089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19" h="33020">
                <a:moveTo>
                  <a:pt x="0" y="0"/>
                </a:moveTo>
                <a:lnTo>
                  <a:pt x="32435" y="0"/>
                </a:lnTo>
                <a:lnTo>
                  <a:pt x="32435" y="32448"/>
                </a:lnTo>
                <a:lnTo>
                  <a:pt x="0" y="32448"/>
                </a:lnTo>
                <a:lnTo>
                  <a:pt x="0" y="0"/>
                </a:lnTo>
                <a:close/>
              </a:path>
            </a:pathLst>
          </a:custGeom>
          <a:ln w="14400">
            <a:solidFill>
              <a:srgbClr val="DC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3231959" y="4961089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20" h="33020">
                <a:moveTo>
                  <a:pt x="0" y="0"/>
                </a:moveTo>
                <a:lnTo>
                  <a:pt x="32448" y="0"/>
                </a:lnTo>
                <a:lnTo>
                  <a:pt x="32448" y="32448"/>
                </a:lnTo>
                <a:lnTo>
                  <a:pt x="0" y="32448"/>
                </a:lnTo>
                <a:lnTo>
                  <a:pt x="0" y="0"/>
                </a:lnTo>
                <a:close/>
              </a:path>
            </a:pathLst>
          </a:custGeom>
          <a:ln w="14400">
            <a:solidFill>
              <a:srgbClr val="DC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3169754" y="5074323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19" h="33020">
                <a:moveTo>
                  <a:pt x="0" y="0"/>
                </a:moveTo>
                <a:lnTo>
                  <a:pt x="32435" y="0"/>
                </a:lnTo>
                <a:lnTo>
                  <a:pt x="32435" y="32435"/>
                </a:lnTo>
                <a:lnTo>
                  <a:pt x="0" y="32435"/>
                </a:lnTo>
                <a:lnTo>
                  <a:pt x="0" y="0"/>
                </a:lnTo>
                <a:close/>
              </a:path>
            </a:pathLst>
          </a:custGeom>
          <a:ln w="14400">
            <a:solidFill>
              <a:srgbClr val="DC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3231959" y="5074323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20" h="33020">
                <a:moveTo>
                  <a:pt x="0" y="0"/>
                </a:moveTo>
                <a:lnTo>
                  <a:pt x="32448" y="0"/>
                </a:lnTo>
                <a:lnTo>
                  <a:pt x="32448" y="32435"/>
                </a:lnTo>
                <a:lnTo>
                  <a:pt x="0" y="32435"/>
                </a:lnTo>
                <a:lnTo>
                  <a:pt x="0" y="0"/>
                </a:lnTo>
                <a:close/>
              </a:path>
            </a:pathLst>
          </a:custGeom>
          <a:ln w="14400">
            <a:solidFill>
              <a:srgbClr val="DC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3169754" y="5017706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19" h="33020">
                <a:moveTo>
                  <a:pt x="0" y="0"/>
                </a:moveTo>
                <a:lnTo>
                  <a:pt x="32435" y="0"/>
                </a:lnTo>
                <a:lnTo>
                  <a:pt x="32435" y="32435"/>
                </a:lnTo>
                <a:lnTo>
                  <a:pt x="0" y="32435"/>
                </a:lnTo>
                <a:lnTo>
                  <a:pt x="0" y="0"/>
                </a:lnTo>
                <a:close/>
              </a:path>
            </a:pathLst>
          </a:custGeom>
          <a:ln w="14400">
            <a:solidFill>
              <a:srgbClr val="DC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3231959" y="5017706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20" h="33020">
                <a:moveTo>
                  <a:pt x="0" y="0"/>
                </a:moveTo>
                <a:lnTo>
                  <a:pt x="32448" y="0"/>
                </a:lnTo>
                <a:lnTo>
                  <a:pt x="32448" y="32435"/>
                </a:lnTo>
                <a:lnTo>
                  <a:pt x="0" y="32435"/>
                </a:lnTo>
                <a:lnTo>
                  <a:pt x="0" y="0"/>
                </a:lnTo>
                <a:close/>
              </a:path>
            </a:pathLst>
          </a:custGeom>
          <a:ln w="14400">
            <a:solidFill>
              <a:srgbClr val="DC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3123768" y="4844160"/>
            <a:ext cx="39370" cy="34925"/>
          </a:xfrm>
          <a:custGeom>
            <a:avLst/>
            <a:gdLst/>
            <a:ahLst/>
            <a:cxnLst/>
            <a:rect l="l" t="t" r="r" b="b"/>
            <a:pathLst>
              <a:path w="39369" h="34925">
                <a:moveTo>
                  <a:pt x="0" y="34836"/>
                </a:moveTo>
                <a:lnTo>
                  <a:pt x="38950" y="0"/>
                </a:lnTo>
              </a:path>
            </a:pathLst>
          </a:custGeom>
          <a:ln w="14400">
            <a:solidFill>
              <a:srgbClr val="DC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3444900" y="4468267"/>
            <a:ext cx="194473" cy="109777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3782250" y="4475467"/>
            <a:ext cx="39370" cy="34925"/>
          </a:xfrm>
          <a:custGeom>
            <a:avLst/>
            <a:gdLst/>
            <a:ahLst/>
            <a:cxnLst/>
            <a:rect l="l" t="t" r="r" b="b"/>
            <a:pathLst>
              <a:path w="39370" h="34925">
                <a:moveTo>
                  <a:pt x="0" y="34848"/>
                </a:moveTo>
                <a:lnTo>
                  <a:pt x="38963" y="0"/>
                </a:lnTo>
              </a:path>
            </a:pathLst>
          </a:custGeom>
          <a:ln w="14400">
            <a:solidFill>
              <a:srgbClr val="DC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3782250" y="4677206"/>
            <a:ext cx="39370" cy="34925"/>
          </a:xfrm>
          <a:custGeom>
            <a:avLst/>
            <a:gdLst/>
            <a:ahLst/>
            <a:cxnLst/>
            <a:rect l="l" t="t" r="r" b="b"/>
            <a:pathLst>
              <a:path w="39370" h="34925">
                <a:moveTo>
                  <a:pt x="0" y="34836"/>
                </a:moveTo>
                <a:lnTo>
                  <a:pt x="38963" y="0"/>
                </a:lnTo>
              </a:path>
            </a:pathLst>
          </a:custGeom>
          <a:ln w="14400">
            <a:solidFill>
              <a:srgbClr val="DC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3491064" y="4421466"/>
            <a:ext cx="330200" cy="255904"/>
          </a:xfrm>
          <a:custGeom>
            <a:avLst/>
            <a:gdLst/>
            <a:ahLst/>
            <a:cxnLst/>
            <a:rect l="l" t="t" r="r" b="b"/>
            <a:pathLst>
              <a:path w="330200" h="255904">
                <a:moveTo>
                  <a:pt x="0" y="54000"/>
                </a:moveTo>
                <a:lnTo>
                  <a:pt x="163855" y="0"/>
                </a:lnTo>
                <a:lnTo>
                  <a:pt x="330149" y="54000"/>
                </a:lnTo>
                <a:lnTo>
                  <a:pt x="330149" y="255739"/>
                </a:lnTo>
              </a:path>
            </a:pathLst>
          </a:custGeom>
          <a:ln w="14400">
            <a:solidFill>
              <a:srgbClr val="DC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3537534" y="4651628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20" h="33020">
                <a:moveTo>
                  <a:pt x="0" y="0"/>
                </a:moveTo>
                <a:lnTo>
                  <a:pt x="32435" y="0"/>
                </a:lnTo>
                <a:lnTo>
                  <a:pt x="32435" y="32423"/>
                </a:lnTo>
                <a:lnTo>
                  <a:pt x="0" y="32423"/>
                </a:lnTo>
                <a:lnTo>
                  <a:pt x="0" y="0"/>
                </a:lnTo>
                <a:close/>
              </a:path>
            </a:pathLst>
          </a:custGeom>
          <a:ln w="14400">
            <a:solidFill>
              <a:srgbClr val="DC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3599738" y="4651628"/>
            <a:ext cx="33020" cy="60960"/>
          </a:xfrm>
          <a:custGeom>
            <a:avLst/>
            <a:gdLst/>
            <a:ahLst/>
            <a:cxnLst/>
            <a:rect l="l" t="t" r="r" b="b"/>
            <a:pathLst>
              <a:path w="33020" h="60960">
                <a:moveTo>
                  <a:pt x="0" y="0"/>
                </a:moveTo>
                <a:lnTo>
                  <a:pt x="32435" y="0"/>
                </a:lnTo>
                <a:lnTo>
                  <a:pt x="32435" y="60426"/>
                </a:lnTo>
                <a:lnTo>
                  <a:pt x="0" y="60426"/>
                </a:lnTo>
                <a:lnTo>
                  <a:pt x="0" y="0"/>
                </a:lnTo>
                <a:close/>
              </a:path>
            </a:pathLst>
          </a:custGeom>
          <a:ln w="14400">
            <a:solidFill>
              <a:srgbClr val="DC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3475329" y="4651628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20" h="33020">
                <a:moveTo>
                  <a:pt x="0" y="0"/>
                </a:moveTo>
                <a:lnTo>
                  <a:pt x="32435" y="0"/>
                </a:lnTo>
                <a:lnTo>
                  <a:pt x="32435" y="32423"/>
                </a:lnTo>
                <a:lnTo>
                  <a:pt x="0" y="32423"/>
                </a:lnTo>
                <a:lnTo>
                  <a:pt x="0" y="0"/>
                </a:lnTo>
                <a:close/>
              </a:path>
            </a:pathLst>
          </a:custGeom>
          <a:ln w="14400">
            <a:solidFill>
              <a:srgbClr val="DC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3599738" y="4595012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20" h="33020">
                <a:moveTo>
                  <a:pt x="0" y="0"/>
                </a:moveTo>
                <a:lnTo>
                  <a:pt x="32435" y="0"/>
                </a:lnTo>
                <a:lnTo>
                  <a:pt x="32435" y="32435"/>
                </a:lnTo>
                <a:lnTo>
                  <a:pt x="0" y="32435"/>
                </a:lnTo>
                <a:lnTo>
                  <a:pt x="0" y="0"/>
                </a:lnTo>
                <a:close/>
              </a:path>
            </a:pathLst>
          </a:custGeom>
          <a:ln w="14400">
            <a:solidFill>
              <a:srgbClr val="DC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3537534" y="4595012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20" h="33020">
                <a:moveTo>
                  <a:pt x="0" y="0"/>
                </a:moveTo>
                <a:lnTo>
                  <a:pt x="32435" y="0"/>
                </a:lnTo>
                <a:lnTo>
                  <a:pt x="32435" y="32435"/>
                </a:lnTo>
                <a:lnTo>
                  <a:pt x="0" y="32435"/>
                </a:lnTo>
                <a:lnTo>
                  <a:pt x="0" y="0"/>
                </a:lnTo>
                <a:close/>
              </a:path>
            </a:pathLst>
          </a:custGeom>
          <a:ln w="14400">
            <a:solidFill>
              <a:srgbClr val="DC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3475329" y="4595012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20" h="33020">
                <a:moveTo>
                  <a:pt x="0" y="0"/>
                </a:moveTo>
                <a:lnTo>
                  <a:pt x="32435" y="0"/>
                </a:lnTo>
                <a:lnTo>
                  <a:pt x="32435" y="32435"/>
                </a:lnTo>
                <a:lnTo>
                  <a:pt x="0" y="32435"/>
                </a:lnTo>
                <a:lnTo>
                  <a:pt x="0" y="0"/>
                </a:lnTo>
                <a:close/>
              </a:path>
            </a:pathLst>
          </a:custGeom>
          <a:ln w="14400">
            <a:solidFill>
              <a:srgbClr val="DC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3452101" y="4456303"/>
            <a:ext cx="330200" cy="255904"/>
          </a:xfrm>
          <a:custGeom>
            <a:avLst/>
            <a:gdLst/>
            <a:ahLst/>
            <a:cxnLst/>
            <a:rect l="l" t="t" r="r" b="b"/>
            <a:pathLst>
              <a:path w="330200" h="255904">
                <a:moveTo>
                  <a:pt x="0" y="54013"/>
                </a:moveTo>
                <a:lnTo>
                  <a:pt x="163855" y="0"/>
                </a:lnTo>
                <a:lnTo>
                  <a:pt x="330149" y="54013"/>
                </a:lnTo>
                <a:lnTo>
                  <a:pt x="330149" y="255739"/>
                </a:lnTo>
                <a:lnTo>
                  <a:pt x="0" y="255739"/>
                </a:lnTo>
                <a:lnTo>
                  <a:pt x="0" y="54013"/>
                </a:lnTo>
                <a:close/>
              </a:path>
            </a:pathLst>
          </a:custGeom>
          <a:ln w="14400">
            <a:solidFill>
              <a:srgbClr val="DC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3661955" y="4538395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20" h="33020">
                <a:moveTo>
                  <a:pt x="0" y="0"/>
                </a:moveTo>
                <a:lnTo>
                  <a:pt x="32435" y="0"/>
                </a:lnTo>
                <a:lnTo>
                  <a:pt x="32435" y="32448"/>
                </a:lnTo>
                <a:lnTo>
                  <a:pt x="0" y="32448"/>
                </a:lnTo>
                <a:lnTo>
                  <a:pt x="0" y="0"/>
                </a:lnTo>
                <a:close/>
              </a:path>
            </a:pathLst>
          </a:custGeom>
          <a:ln w="14400">
            <a:solidFill>
              <a:srgbClr val="DC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3724160" y="4538395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20" h="33020">
                <a:moveTo>
                  <a:pt x="0" y="0"/>
                </a:moveTo>
                <a:lnTo>
                  <a:pt x="32435" y="0"/>
                </a:lnTo>
                <a:lnTo>
                  <a:pt x="32435" y="32448"/>
                </a:lnTo>
                <a:lnTo>
                  <a:pt x="0" y="32448"/>
                </a:lnTo>
                <a:lnTo>
                  <a:pt x="0" y="0"/>
                </a:lnTo>
                <a:close/>
              </a:path>
            </a:pathLst>
          </a:custGeom>
          <a:ln w="14400">
            <a:solidFill>
              <a:srgbClr val="DC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3661955" y="4651628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20" h="33020">
                <a:moveTo>
                  <a:pt x="0" y="0"/>
                </a:moveTo>
                <a:lnTo>
                  <a:pt x="32435" y="0"/>
                </a:lnTo>
                <a:lnTo>
                  <a:pt x="32435" y="32423"/>
                </a:lnTo>
                <a:lnTo>
                  <a:pt x="0" y="32423"/>
                </a:lnTo>
                <a:lnTo>
                  <a:pt x="0" y="0"/>
                </a:lnTo>
                <a:close/>
              </a:path>
            </a:pathLst>
          </a:custGeom>
          <a:ln w="14400">
            <a:solidFill>
              <a:srgbClr val="DC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3724160" y="4651628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20" h="33020">
                <a:moveTo>
                  <a:pt x="0" y="0"/>
                </a:moveTo>
                <a:lnTo>
                  <a:pt x="32435" y="0"/>
                </a:lnTo>
                <a:lnTo>
                  <a:pt x="32435" y="32423"/>
                </a:lnTo>
                <a:lnTo>
                  <a:pt x="0" y="32423"/>
                </a:lnTo>
                <a:lnTo>
                  <a:pt x="0" y="0"/>
                </a:lnTo>
                <a:close/>
              </a:path>
            </a:pathLst>
          </a:custGeom>
          <a:ln w="14400">
            <a:solidFill>
              <a:srgbClr val="DC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3661955" y="4595012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20" h="33020">
                <a:moveTo>
                  <a:pt x="0" y="0"/>
                </a:moveTo>
                <a:lnTo>
                  <a:pt x="32435" y="0"/>
                </a:lnTo>
                <a:lnTo>
                  <a:pt x="32435" y="32435"/>
                </a:lnTo>
                <a:lnTo>
                  <a:pt x="0" y="32435"/>
                </a:lnTo>
                <a:lnTo>
                  <a:pt x="0" y="0"/>
                </a:lnTo>
                <a:close/>
              </a:path>
            </a:pathLst>
          </a:custGeom>
          <a:ln w="14400">
            <a:solidFill>
              <a:srgbClr val="DC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3724160" y="4595012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20" h="33020">
                <a:moveTo>
                  <a:pt x="0" y="0"/>
                </a:moveTo>
                <a:lnTo>
                  <a:pt x="32435" y="0"/>
                </a:lnTo>
                <a:lnTo>
                  <a:pt x="32435" y="32435"/>
                </a:lnTo>
                <a:lnTo>
                  <a:pt x="0" y="32435"/>
                </a:lnTo>
                <a:lnTo>
                  <a:pt x="0" y="0"/>
                </a:lnTo>
                <a:close/>
              </a:path>
            </a:pathLst>
          </a:custGeom>
          <a:ln w="14400">
            <a:solidFill>
              <a:srgbClr val="DC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3615956" y="4421466"/>
            <a:ext cx="39370" cy="34925"/>
          </a:xfrm>
          <a:custGeom>
            <a:avLst/>
            <a:gdLst/>
            <a:ahLst/>
            <a:cxnLst/>
            <a:rect l="l" t="t" r="r" b="b"/>
            <a:pathLst>
              <a:path w="39370" h="34925">
                <a:moveTo>
                  <a:pt x="0" y="34836"/>
                </a:moveTo>
                <a:lnTo>
                  <a:pt x="38963" y="0"/>
                </a:lnTo>
              </a:path>
            </a:pathLst>
          </a:custGeom>
          <a:ln w="14400">
            <a:solidFill>
              <a:srgbClr val="DC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3444900" y="4890961"/>
            <a:ext cx="194473" cy="109777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3782250" y="4898161"/>
            <a:ext cx="39370" cy="34925"/>
          </a:xfrm>
          <a:custGeom>
            <a:avLst/>
            <a:gdLst/>
            <a:ahLst/>
            <a:cxnLst/>
            <a:rect l="l" t="t" r="r" b="b"/>
            <a:pathLst>
              <a:path w="39370" h="34925">
                <a:moveTo>
                  <a:pt x="0" y="34848"/>
                </a:moveTo>
                <a:lnTo>
                  <a:pt x="38963" y="0"/>
                </a:lnTo>
              </a:path>
            </a:pathLst>
          </a:custGeom>
          <a:ln w="14400">
            <a:solidFill>
              <a:srgbClr val="DC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3782250" y="5099900"/>
            <a:ext cx="39370" cy="34925"/>
          </a:xfrm>
          <a:custGeom>
            <a:avLst/>
            <a:gdLst/>
            <a:ahLst/>
            <a:cxnLst/>
            <a:rect l="l" t="t" r="r" b="b"/>
            <a:pathLst>
              <a:path w="39370" h="34925">
                <a:moveTo>
                  <a:pt x="0" y="34836"/>
                </a:moveTo>
                <a:lnTo>
                  <a:pt x="38963" y="0"/>
                </a:lnTo>
              </a:path>
            </a:pathLst>
          </a:custGeom>
          <a:ln w="14400">
            <a:solidFill>
              <a:srgbClr val="DC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3491064" y="4844160"/>
            <a:ext cx="330200" cy="255904"/>
          </a:xfrm>
          <a:custGeom>
            <a:avLst/>
            <a:gdLst/>
            <a:ahLst/>
            <a:cxnLst/>
            <a:rect l="l" t="t" r="r" b="b"/>
            <a:pathLst>
              <a:path w="330200" h="255904">
                <a:moveTo>
                  <a:pt x="0" y="54000"/>
                </a:moveTo>
                <a:lnTo>
                  <a:pt x="163855" y="0"/>
                </a:lnTo>
                <a:lnTo>
                  <a:pt x="330149" y="54000"/>
                </a:lnTo>
                <a:lnTo>
                  <a:pt x="330149" y="255739"/>
                </a:lnTo>
              </a:path>
            </a:pathLst>
          </a:custGeom>
          <a:ln w="14400">
            <a:solidFill>
              <a:srgbClr val="DC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3537534" y="5074323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20" h="33020">
                <a:moveTo>
                  <a:pt x="0" y="0"/>
                </a:moveTo>
                <a:lnTo>
                  <a:pt x="32435" y="0"/>
                </a:lnTo>
                <a:lnTo>
                  <a:pt x="32435" y="32435"/>
                </a:lnTo>
                <a:lnTo>
                  <a:pt x="0" y="32435"/>
                </a:lnTo>
                <a:lnTo>
                  <a:pt x="0" y="0"/>
                </a:lnTo>
                <a:close/>
              </a:path>
            </a:pathLst>
          </a:custGeom>
          <a:ln w="14400">
            <a:solidFill>
              <a:srgbClr val="DC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3599738" y="5074323"/>
            <a:ext cx="33020" cy="60960"/>
          </a:xfrm>
          <a:custGeom>
            <a:avLst/>
            <a:gdLst/>
            <a:ahLst/>
            <a:cxnLst/>
            <a:rect l="l" t="t" r="r" b="b"/>
            <a:pathLst>
              <a:path w="33020" h="60960">
                <a:moveTo>
                  <a:pt x="0" y="0"/>
                </a:moveTo>
                <a:lnTo>
                  <a:pt x="32435" y="0"/>
                </a:lnTo>
                <a:lnTo>
                  <a:pt x="32435" y="60426"/>
                </a:lnTo>
                <a:lnTo>
                  <a:pt x="0" y="60426"/>
                </a:lnTo>
                <a:lnTo>
                  <a:pt x="0" y="0"/>
                </a:lnTo>
                <a:close/>
              </a:path>
            </a:pathLst>
          </a:custGeom>
          <a:ln w="14400">
            <a:solidFill>
              <a:srgbClr val="DC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3475329" y="5074323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20" h="33020">
                <a:moveTo>
                  <a:pt x="0" y="0"/>
                </a:moveTo>
                <a:lnTo>
                  <a:pt x="32435" y="0"/>
                </a:lnTo>
                <a:lnTo>
                  <a:pt x="32435" y="32435"/>
                </a:lnTo>
                <a:lnTo>
                  <a:pt x="0" y="32435"/>
                </a:lnTo>
                <a:lnTo>
                  <a:pt x="0" y="0"/>
                </a:lnTo>
                <a:close/>
              </a:path>
            </a:pathLst>
          </a:custGeom>
          <a:ln w="14400">
            <a:solidFill>
              <a:srgbClr val="DC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3599738" y="5017706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20" h="33020">
                <a:moveTo>
                  <a:pt x="0" y="0"/>
                </a:moveTo>
                <a:lnTo>
                  <a:pt x="32435" y="0"/>
                </a:lnTo>
                <a:lnTo>
                  <a:pt x="32435" y="32435"/>
                </a:lnTo>
                <a:lnTo>
                  <a:pt x="0" y="32435"/>
                </a:lnTo>
                <a:lnTo>
                  <a:pt x="0" y="0"/>
                </a:lnTo>
                <a:close/>
              </a:path>
            </a:pathLst>
          </a:custGeom>
          <a:ln w="14400">
            <a:solidFill>
              <a:srgbClr val="DC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3537534" y="5017706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20" h="33020">
                <a:moveTo>
                  <a:pt x="0" y="0"/>
                </a:moveTo>
                <a:lnTo>
                  <a:pt x="32435" y="0"/>
                </a:lnTo>
                <a:lnTo>
                  <a:pt x="32435" y="32435"/>
                </a:lnTo>
                <a:lnTo>
                  <a:pt x="0" y="32435"/>
                </a:lnTo>
                <a:lnTo>
                  <a:pt x="0" y="0"/>
                </a:lnTo>
                <a:close/>
              </a:path>
            </a:pathLst>
          </a:custGeom>
          <a:ln w="14400">
            <a:solidFill>
              <a:srgbClr val="DC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3475329" y="5017706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20" h="33020">
                <a:moveTo>
                  <a:pt x="0" y="0"/>
                </a:moveTo>
                <a:lnTo>
                  <a:pt x="32435" y="0"/>
                </a:lnTo>
                <a:lnTo>
                  <a:pt x="32435" y="32435"/>
                </a:lnTo>
                <a:lnTo>
                  <a:pt x="0" y="32435"/>
                </a:lnTo>
                <a:lnTo>
                  <a:pt x="0" y="0"/>
                </a:lnTo>
                <a:close/>
              </a:path>
            </a:pathLst>
          </a:custGeom>
          <a:ln w="14400">
            <a:solidFill>
              <a:srgbClr val="DC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3452101" y="4878997"/>
            <a:ext cx="330200" cy="255904"/>
          </a:xfrm>
          <a:custGeom>
            <a:avLst/>
            <a:gdLst/>
            <a:ahLst/>
            <a:cxnLst/>
            <a:rect l="l" t="t" r="r" b="b"/>
            <a:pathLst>
              <a:path w="330200" h="255904">
                <a:moveTo>
                  <a:pt x="0" y="54013"/>
                </a:moveTo>
                <a:lnTo>
                  <a:pt x="163855" y="0"/>
                </a:lnTo>
                <a:lnTo>
                  <a:pt x="330149" y="54013"/>
                </a:lnTo>
                <a:lnTo>
                  <a:pt x="330149" y="255739"/>
                </a:lnTo>
                <a:lnTo>
                  <a:pt x="0" y="255739"/>
                </a:lnTo>
                <a:lnTo>
                  <a:pt x="0" y="54013"/>
                </a:lnTo>
                <a:close/>
              </a:path>
            </a:pathLst>
          </a:custGeom>
          <a:ln w="14400">
            <a:solidFill>
              <a:srgbClr val="DC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3661955" y="4961089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20" h="33020">
                <a:moveTo>
                  <a:pt x="0" y="0"/>
                </a:moveTo>
                <a:lnTo>
                  <a:pt x="32435" y="0"/>
                </a:lnTo>
                <a:lnTo>
                  <a:pt x="32435" y="32448"/>
                </a:lnTo>
                <a:lnTo>
                  <a:pt x="0" y="32448"/>
                </a:lnTo>
                <a:lnTo>
                  <a:pt x="0" y="0"/>
                </a:lnTo>
                <a:close/>
              </a:path>
            </a:pathLst>
          </a:custGeom>
          <a:ln w="14400">
            <a:solidFill>
              <a:srgbClr val="DC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3724160" y="4961089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20" h="33020">
                <a:moveTo>
                  <a:pt x="0" y="0"/>
                </a:moveTo>
                <a:lnTo>
                  <a:pt x="32435" y="0"/>
                </a:lnTo>
                <a:lnTo>
                  <a:pt x="32435" y="32448"/>
                </a:lnTo>
                <a:lnTo>
                  <a:pt x="0" y="32448"/>
                </a:lnTo>
                <a:lnTo>
                  <a:pt x="0" y="0"/>
                </a:lnTo>
                <a:close/>
              </a:path>
            </a:pathLst>
          </a:custGeom>
          <a:ln w="14400">
            <a:solidFill>
              <a:srgbClr val="DC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3661955" y="5074323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20" h="33020">
                <a:moveTo>
                  <a:pt x="0" y="0"/>
                </a:moveTo>
                <a:lnTo>
                  <a:pt x="32435" y="0"/>
                </a:lnTo>
                <a:lnTo>
                  <a:pt x="32435" y="32435"/>
                </a:lnTo>
                <a:lnTo>
                  <a:pt x="0" y="32435"/>
                </a:lnTo>
                <a:lnTo>
                  <a:pt x="0" y="0"/>
                </a:lnTo>
                <a:close/>
              </a:path>
            </a:pathLst>
          </a:custGeom>
          <a:ln w="14400">
            <a:solidFill>
              <a:srgbClr val="DC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3724160" y="5074323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20" h="33020">
                <a:moveTo>
                  <a:pt x="0" y="0"/>
                </a:moveTo>
                <a:lnTo>
                  <a:pt x="32435" y="0"/>
                </a:lnTo>
                <a:lnTo>
                  <a:pt x="32435" y="32435"/>
                </a:lnTo>
                <a:lnTo>
                  <a:pt x="0" y="32435"/>
                </a:lnTo>
                <a:lnTo>
                  <a:pt x="0" y="0"/>
                </a:lnTo>
                <a:close/>
              </a:path>
            </a:pathLst>
          </a:custGeom>
          <a:ln w="14400">
            <a:solidFill>
              <a:srgbClr val="DC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3661955" y="5017706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20" h="33020">
                <a:moveTo>
                  <a:pt x="0" y="0"/>
                </a:moveTo>
                <a:lnTo>
                  <a:pt x="32435" y="0"/>
                </a:lnTo>
                <a:lnTo>
                  <a:pt x="32435" y="32435"/>
                </a:lnTo>
                <a:lnTo>
                  <a:pt x="0" y="32435"/>
                </a:lnTo>
                <a:lnTo>
                  <a:pt x="0" y="0"/>
                </a:lnTo>
                <a:close/>
              </a:path>
            </a:pathLst>
          </a:custGeom>
          <a:ln w="14400">
            <a:solidFill>
              <a:srgbClr val="DC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3724160" y="5017706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20" h="33020">
                <a:moveTo>
                  <a:pt x="0" y="0"/>
                </a:moveTo>
                <a:lnTo>
                  <a:pt x="32435" y="0"/>
                </a:lnTo>
                <a:lnTo>
                  <a:pt x="32435" y="32435"/>
                </a:lnTo>
                <a:lnTo>
                  <a:pt x="0" y="32435"/>
                </a:lnTo>
                <a:lnTo>
                  <a:pt x="0" y="0"/>
                </a:lnTo>
                <a:close/>
              </a:path>
            </a:pathLst>
          </a:custGeom>
          <a:ln w="14400">
            <a:solidFill>
              <a:srgbClr val="DC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3615956" y="4844160"/>
            <a:ext cx="39370" cy="34925"/>
          </a:xfrm>
          <a:custGeom>
            <a:avLst/>
            <a:gdLst/>
            <a:ahLst/>
            <a:cxnLst/>
            <a:rect l="l" t="t" r="r" b="b"/>
            <a:pathLst>
              <a:path w="39370" h="34925">
                <a:moveTo>
                  <a:pt x="0" y="34836"/>
                </a:moveTo>
                <a:lnTo>
                  <a:pt x="38963" y="0"/>
                </a:lnTo>
              </a:path>
            </a:pathLst>
          </a:custGeom>
          <a:ln w="14400">
            <a:solidFill>
              <a:srgbClr val="DC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3937102" y="4468267"/>
            <a:ext cx="194486" cy="109777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4274451" y="4475467"/>
            <a:ext cx="39370" cy="34925"/>
          </a:xfrm>
          <a:custGeom>
            <a:avLst/>
            <a:gdLst/>
            <a:ahLst/>
            <a:cxnLst/>
            <a:rect l="l" t="t" r="r" b="b"/>
            <a:pathLst>
              <a:path w="39370" h="34925">
                <a:moveTo>
                  <a:pt x="0" y="34848"/>
                </a:moveTo>
                <a:lnTo>
                  <a:pt x="38963" y="0"/>
                </a:lnTo>
              </a:path>
            </a:pathLst>
          </a:custGeom>
          <a:ln w="14400">
            <a:solidFill>
              <a:srgbClr val="DC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4274451" y="4677206"/>
            <a:ext cx="39370" cy="34925"/>
          </a:xfrm>
          <a:custGeom>
            <a:avLst/>
            <a:gdLst/>
            <a:ahLst/>
            <a:cxnLst/>
            <a:rect l="l" t="t" r="r" b="b"/>
            <a:pathLst>
              <a:path w="39370" h="34925">
                <a:moveTo>
                  <a:pt x="0" y="34836"/>
                </a:moveTo>
                <a:lnTo>
                  <a:pt x="38963" y="0"/>
                </a:lnTo>
              </a:path>
            </a:pathLst>
          </a:custGeom>
          <a:ln w="14400">
            <a:solidFill>
              <a:srgbClr val="DC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3983266" y="4421466"/>
            <a:ext cx="330200" cy="255904"/>
          </a:xfrm>
          <a:custGeom>
            <a:avLst/>
            <a:gdLst/>
            <a:ahLst/>
            <a:cxnLst/>
            <a:rect l="l" t="t" r="r" b="b"/>
            <a:pathLst>
              <a:path w="330200" h="255904">
                <a:moveTo>
                  <a:pt x="0" y="54000"/>
                </a:moveTo>
                <a:lnTo>
                  <a:pt x="163855" y="0"/>
                </a:lnTo>
                <a:lnTo>
                  <a:pt x="330149" y="54000"/>
                </a:lnTo>
                <a:lnTo>
                  <a:pt x="330149" y="255739"/>
                </a:lnTo>
              </a:path>
            </a:pathLst>
          </a:custGeom>
          <a:ln w="14400">
            <a:solidFill>
              <a:srgbClr val="DC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4029735" y="4651628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20" h="33020">
                <a:moveTo>
                  <a:pt x="0" y="0"/>
                </a:moveTo>
                <a:lnTo>
                  <a:pt x="32435" y="0"/>
                </a:lnTo>
                <a:lnTo>
                  <a:pt x="32435" y="32423"/>
                </a:lnTo>
                <a:lnTo>
                  <a:pt x="0" y="32423"/>
                </a:lnTo>
                <a:lnTo>
                  <a:pt x="0" y="0"/>
                </a:lnTo>
                <a:close/>
              </a:path>
            </a:pathLst>
          </a:custGeom>
          <a:ln w="14400">
            <a:solidFill>
              <a:srgbClr val="DC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4091940" y="4651628"/>
            <a:ext cx="33020" cy="60960"/>
          </a:xfrm>
          <a:custGeom>
            <a:avLst/>
            <a:gdLst/>
            <a:ahLst/>
            <a:cxnLst/>
            <a:rect l="l" t="t" r="r" b="b"/>
            <a:pathLst>
              <a:path w="33020" h="60960">
                <a:moveTo>
                  <a:pt x="0" y="0"/>
                </a:moveTo>
                <a:lnTo>
                  <a:pt x="32448" y="0"/>
                </a:lnTo>
                <a:lnTo>
                  <a:pt x="32448" y="60426"/>
                </a:lnTo>
                <a:lnTo>
                  <a:pt x="0" y="60426"/>
                </a:lnTo>
                <a:lnTo>
                  <a:pt x="0" y="0"/>
                </a:lnTo>
                <a:close/>
              </a:path>
            </a:pathLst>
          </a:custGeom>
          <a:ln w="14400">
            <a:solidFill>
              <a:srgbClr val="DC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3967518" y="4651628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20" h="33020">
                <a:moveTo>
                  <a:pt x="0" y="0"/>
                </a:moveTo>
                <a:lnTo>
                  <a:pt x="32448" y="0"/>
                </a:lnTo>
                <a:lnTo>
                  <a:pt x="32448" y="32423"/>
                </a:lnTo>
                <a:lnTo>
                  <a:pt x="0" y="32423"/>
                </a:lnTo>
                <a:lnTo>
                  <a:pt x="0" y="0"/>
                </a:lnTo>
                <a:close/>
              </a:path>
            </a:pathLst>
          </a:custGeom>
          <a:ln w="14400">
            <a:solidFill>
              <a:srgbClr val="DC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4091940" y="4595012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20" h="33020">
                <a:moveTo>
                  <a:pt x="0" y="0"/>
                </a:moveTo>
                <a:lnTo>
                  <a:pt x="32448" y="0"/>
                </a:lnTo>
                <a:lnTo>
                  <a:pt x="32448" y="32435"/>
                </a:lnTo>
                <a:lnTo>
                  <a:pt x="0" y="32435"/>
                </a:lnTo>
                <a:lnTo>
                  <a:pt x="0" y="0"/>
                </a:lnTo>
                <a:close/>
              </a:path>
            </a:pathLst>
          </a:custGeom>
          <a:ln w="14400">
            <a:solidFill>
              <a:srgbClr val="DC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4029735" y="4595012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20" h="33020">
                <a:moveTo>
                  <a:pt x="0" y="0"/>
                </a:moveTo>
                <a:lnTo>
                  <a:pt x="32435" y="0"/>
                </a:lnTo>
                <a:lnTo>
                  <a:pt x="32435" y="32435"/>
                </a:lnTo>
                <a:lnTo>
                  <a:pt x="0" y="32435"/>
                </a:lnTo>
                <a:lnTo>
                  <a:pt x="0" y="0"/>
                </a:lnTo>
                <a:close/>
              </a:path>
            </a:pathLst>
          </a:custGeom>
          <a:ln w="14400">
            <a:solidFill>
              <a:srgbClr val="DC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3967518" y="4595012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20" h="33020">
                <a:moveTo>
                  <a:pt x="0" y="0"/>
                </a:moveTo>
                <a:lnTo>
                  <a:pt x="32448" y="0"/>
                </a:lnTo>
                <a:lnTo>
                  <a:pt x="32448" y="32435"/>
                </a:lnTo>
                <a:lnTo>
                  <a:pt x="0" y="32435"/>
                </a:lnTo>
                <a:lnTo>
                  <a:pt x="0" y="0"/>
                </a:lnTo>
                <a:close/>
              </a:path>
            </a:pathLst>
          </a:custGeom>
          <a:ln w="14400">
            <a:solidFill>
              <a:srgbClr val="DC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3944302" y="4456303"/>
            <a:ext cx="330200" cy="255904"/>
          </a:xfrm>
          <a:custGeom>
            <a:avLst/>
            <a:gdLst/>
            <a:ahLst/>
            <a:cxnLst/>
            <a:rect l="l" t="t" r="r" b="b"/>
            <a:pathLst>
              <a:path w="330200" h="255904">
                <a:moveTo>
                  <a:pt x="0" y="54013"/>
                </a:moveTo>
                <a:lnTo>
                  <a:pt x="163855" y="0"/>
                </a:lnTo>
                <a:lnTo>
                  <a:pt x="330149" y="54013"/>
                </a:lnTo>
                <a:lnTo>
                  <a:pt x="330149" y="255739"/>
                </a:lnTo>
                <a:lnTo>
                  <a:pt x="0" y="255739"/>
                </a:lnTo>
                <a:lnTo>
                  <a:pt x="0" y="54013"/>
                </a:lnTo>
                <a:close/>
              </a:path>
            </a:pathLst>
          </a:custGeom>
          <a:ln w="14400">
            <a:solidFill>
              <a:srgbClr val="DC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4154157" y="4538395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20" h="33020">
                <a:moveTo>
                  <a:pt x="0" y="0"/>
                </a:moveTo>
                <a:lnTo>
                  <a:pt x="32435" y="0"/>
                </a:lnTo>
                <a:lnTo>
                  <a:pt x="32435" y="32448"/>
                </a:lnTo>
                <a:lnTo>
                  <a:pt x="0" y="32448"/>
                </a:lnTo>
                <a:lnTo>
                  <a:pt x="0" y="0"/>
                </a:lnTo>
                <a:close/>
              </a:path>
            </a:pathLst>
          </a:custGeom>
          <a:ln w="14400">
            <a:solidFill>
              <a:srgbClr val="DC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4216362" y="4538395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20" h="33020">
                <a:moveTo>
                  <a:pt x="0" y="0"/>
                </a:moveTo>
                <a:lnTo>
                  <a:pt x="32435" y="0"/>
                </a:lnTo>
                <a:lnTo>
                  <a:pt x="32435" y="32448"/>
                </a:lnTo>
                <a:lnTo>
                  <a:pt x="0" y="32448"/>
                </a:lnTo>
                <a:lnTo>
                  <a:pt x="0" y="0"/>
                </a:lnTo>
                <a:close/>
              </a:path>
            </a:pathLst>
          </a:custGeom>
          <a:ln w="14400">
            <a:solidFill>
              <a:srgbClr val="DC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4154157" y="4651628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20" h="33020">
                <a:moveTo>
                  <a:pt x="0" y="0"/>
                </a:moveTo>
                <a:lnTo>
                  <a:pt x="32435" y="0"/>
                </a:lnTo>
                <a:lnTo>
                  <a:pt x="32435" y="32423"/>
                </a:lnTo>
                <a:lnTo>
                  <a:pt x="0" y="32423"/>
                </a:lnTo>
                <a:lnTo>
                  <a:pt x="0" y="0"/>
                </a:lnTo>
                <a:close/>
              </a:path>
            </a:pathLst>
          </a:custGeom>
          <a:ln w="14400">
            <a:solidFill>
              <a:srgbClr val="DC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4216362" y="4651628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20" h="33020">
                <a:moveTo>
                  <a:pt x="0" y="0"/>
                </a:moveTo>
                <a:lnTo>
                  <a:pt x="32435" y="0"/>
                </a:lnTo>
                <a:lnTo>
                  <a:pt x="32435" y="32423"/>
                </a:lnTo>
                <a:lnTo>
                  <a:pt x="0" y="32423"/>
                </a:lnTo>
                <a:lnTo>
                  <a:pt x="0" y="0"/>
                </a:lnTo>
                <a:close/>
              </a:path>
            </a:pathLst>
          </a:custGeom>
          <a:ln w="14400">
            <a:solidFill>
              <a:srgbClr val="DC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4154157" y="4595012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20" h="33020">
                <a:moveTo>
                  <a:pt x="0" y="0"/>
                </a:moveTo>
                <a:lnTo>
                  <a:pt x="32435" y="0"/>
                </a:lnTo>
                <a:lnTo>
                  <a:pt x="32435" y="32435"/>
                </a:lnTo>
                <a:lnTo>
                  <a:pt x="0" y="32435"/>
                </a:lnTo>
                <a:lnTo>
                  <a:pt x="0" y="0"/>
                </a:lnTo>
                <a:close/>
              </a:path>
            </a:pathLst>
          </a:custGeom>
          <a:ln w="14400">
            <a:solidFill>
              <a:srgbClr val="DC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4216362" y="4595012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20" h="33020">
                <a:moveTo>
                  <a:pt x="0" y="0"/>
                </a:moveTo>
                <a:lnTo>
                  <a:pt x="32435" y="0"/>
                </a:lnTo>
                <a:lnTo>
                  <a:pt x="32435" y="32435"/>
                </a:lnTo>
                <a:lnTo>
                  <a:pt x="0" y="32435"/>
                </a:lnTo>
                <a:lnTo>
                  <a:pt x="0" y="0"/>
                </a:lnTo>
                <a:close/>
              </a:path>
            </a:pathLst>
          </a:custGeom>
          <a:ln w="14400">
            <a:solidFill>
              <a:srgbClr val="DC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4108157" y="4421466"/>
            <a:ext cx="39370" cy="34925"/>
          </a:xfrm>
          <a:custGeom>
            <a:avLst/>
            <a:gdLst/>
            <a:ahLst/>
            <a:cxnLst/>
            <a:rect l="l" t="t" r="r" b="b"/>
            <a:pathLst>
              <a:path w="39370" h="34925">
                <a:moveTo>
                  <a:pt x="0" y="34836"/>
                </a:moveTo>
                <a:lnTo>
                  <a:pt x="38963" y="0"/>
                </a:lnTo>
              </a:path>
            </a:pathLst>
          </a:custGeom>
          <a:ln w="14400">
            <a:solidFill>
              <a:srgbClr val="DC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3937115" y="4890961"/>
            <a:ext cx="194473" cy="109777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4274464" y="4898161"/>
            <a:ext cx="39370" cy="34925"/>
          </a:xfrm>
          <a:custGeom>
            <a:avLst/>
            <a:gdLst/>
            <a:ahLst/>
            <a:cxnLst/>
            <a:rect l="l" t="t" r="r" b="b"/>
            <a:pathLst>
              <a:path w="39370" h="34925">
                <a:moveTo>
                  <a:pt x="0" y="34848"/>
                </a:moveTo>
                <a:lnTo>
                  <a:pt x="38950" y="0"/>
                </a:lnTo>
              </a:path>
            </a:pathLst>
          </a:custGeom>
          <a:ln w="14400">
            <a:solidFill>
              <a:srgbClr val="DC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4274464" y="5099900"/>
            <a:ext cx="39370" cy="34925"/>
          </a:xfrm>
          <a:custGeom>
            <a:avLst/>
            <a:gdLst/>
            <a:ahLst/>
            <a:cxnLst/>
            <a:rect l="l" t="t" r="r" b="b"/>
            <a:pathLst>
              <a:path w="39370" h="34925">
                <a:moveTo>
                  <a:pt x="0" y="34836"/>
                </a:moveTo>
                <a:lnTo>
                  <a:pt x="38950" y="0"/>
                </a:lnTo>
              </a:path>
            </a:pathLst>
          </a:custGeom>
          <a:ln w="14400">
            <a:solidFill>
              <a:srgbClr val="DC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3983266" y="4844160"/>
            <a:ext cx="330200" cy="255904"/>
          </a:xfrm>
          <a:custGeom>
            <a:avLst/>
            <a:gdLst/>
            <a:ahLst/>
            <a:cxnLst/>
            <a:rect l="l" t="t" r="r" b="b"/>
            <a:pathLst>
              <a:path w="330200" h="255904">
                <a:moveTo>
                  <a:pt x="0" y="54000"/>
                </a:moveTo>
                <a:lnTo>
                  <a:pt x="163855" y="0"/>
                </a:lnTo>
                <a:lnTo>
                  <a:pt x="330149" y="54000"/>
                </a:lnTo>
                <a:lnTo>
                  <a:pt x="330149" y="255739"/>
                </a:lnTo>
              </a:path>
            </a:pathLst>
          </a:custGeom>
          <a:ln w="14400">
            <a:solidFill>
              <a:srgbClr val="DC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4029735" y="5074323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20" h="33020">
                <a:moveTo>
                  <a:pt x="0" y="0"/>
                </a:moveTo>
                <a:lnTo>
                  <a:pt x="32435" y="0"/>
                </a:lnTo>
                <a:lnTo>
                  <a:pt x="32435" y="32435"/>
                </a:lnTo>
                <a:lnTo>
                  <a:pt x="0" y="32435"/>
                </a:lnTo>
                <a:lnTo>
                  <a:pt x="0" y="0"/>
                </a:lnTo>
                <a:close/>
              </a:path>
            </a:pathLst>
          </a:custGeom>
          <a:ln w="14400">
            <a:solidFill>
              <a:srgbClr val="DC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4091952" y="5074323"/>
            <a:ext cx="33020" cy="60960"/>
          </a:xfrm>
          <a:custGeom>
            <a:avLst/>
            <a:gdLst/>
            <a:ahLst/>
            <a:cxnLst/>
            <a:rect l="l" t="t" r="r" b="b"/>
            <a:pathLst>
              <a:path w="33020" h="60960">
                <a:moveTo>
                  <a:pt x="0" y="0"/>
                </a:moveTo>
                <a:lnTo>
                  <a:pt x="32435" y="0"/>
                </a:lnTo>
                <a:lnTo>
                  <a:pt x="32435" y="60426"/>
                </a:lnTo>
                <a:lnTo>
                  <a:pt x="0" y="60426"/>
                </a:lnTo>
                <a:lnTo>
                  <a:pt x="0" y="0"/>
                </a:lnTo>
                <a:close/>
              </a:path>
            </a:pathLst>
          </a:custGeom>
          <a:ln w="14400">
            <a:solidFill>
              <a:srgbClr val="DC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3967530" y="5074323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20" h="33020">
                <a:moveTo>
                  <a:pt x="0" y="0"/>
                </a:moveTo>
                <a:lnTo>
                  <a:pt x="32435" y="0"/>
                </a:lnTo>
                <a:lnTo>
                  <a:pt x="32435" y="32435"/>
                </a:lnTo>
                <a:lnTo>
                  <a:pt x="0" y="32435"/>
                </a:lnTo>
                <a:lnTo>
                  <a:pt x="0" y="0"/>
                </a:lnTo>
                <a:close/>
              </a:path>
            </a:pathLst>
          </a:custGeom>
          <a:ln w="14400">
            <a:solidFill>
              <a:srgbClr val="DC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4091952" y="5017706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20" h="33020">
                <a:moveTo>
                  <a:pt x="0" y="0"/>
                </a:moveTo>
                <a:lnTo>
                  <a:pt x="32435" y="0"/>
                </a:lnTo>
                <a:lnTo>
                  <a:pt x="32435" y="32435"/>
                </a:lnTo>
                <a:lnTo>
                  <a:pt x="0" y="32435"/>
                </a:lnTo>
                <a:lnTo>
                  <a:pt x="0" y="0"/>
                </a:lnTo>
                <a:close/>
              </a:path>
            </a:pathLst>
          </a:custGeom>
          <a:ln w="14400">
            <a:solidFill>
              <a:srgbClr val="DC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4029735" y="5017706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20" h="33020">
                <a:moveTo>
                  <a:pt x="0" y="0"/>
                </a:moveTo>
                <a:lnTo>
                  <a:pt x="32435" y="0"/>
                </a:lnTo>
                <a:lnTo>
                  <a:pt x="32435" y="32435"/>
                </a:lnTo>
                <a:lnTo>
                  <a:pt x="0" y="32435"/>
                </a:lnTo>
                <a:lnTo>
                  <a:pt x="0" y="0"/>
                </a:lnTo>
                <a:close/>
              </a:path>
            </a:pathLst>
          </a:custGeom>
          <a:ln w="14400">
            <a:solidFill>
              <a:srgbClr val="DC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3967530" y="5017706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20" h="33020">
                <a:moveTo>
                  <a:pt x="0" y="0"/>
                </a:moveTo>
                <a:lnTo>
                  <a:pt x="32435" y="0"/>
                </a:lnTo>
                <a:lnTo>
                  <a:pt x="32435" y="32435"/>
                </a:lnTo>
                <a:lnTo>
                  <a:pt x="0" y="32435"/>
                </a:lnTo>
                <a:lnTo>
                  <a:pt x="0" y="0"/>
                </a:lnTo>
                <a:close/>
              </a:path>
            </a:pathLst>
          </a:custGeom>
          <a:ln w="14400">
            <a:solidFill>
              <a:srgbClr val="DC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3944315" y="4878997"/>
            <a:ext cx="330200" cy="255904"/>
          </a:xfrm>
          <a:custGeom>
            <a:avLst/>
            <a:gdLst/>
            <a:ahLst/>
            <a:cxnLst/>
            <a:rect l="l" t="t" r="r" b="b"/>
            <a:pathLst>
              <a:path w="330200" h="255904">
                <a:moveTo>
                  <a:pt x="0" y="54013"/>
                </a:moveTo>
                <a:lnTo>
                  <a:pt x="163855" y="0"/>
                </a:lnTo>
                <a:lnTo>
                  <a:pt x="330149" y="54013"/>
                </a:lnTo>
                <a:lnTo>
                  <a:pt x="330149" y="255739"/>
                </a:lnTo>
                <a:lnTo>
                  <a:pt x="0" y="255739"/>
                </a:lnTo>
                <a:lnTo>
                  <a:pt x="0" y="54013"/>
                </a:lnTo>
                <a:close/>
              </a:path>
            </a:pathLst>
          </a:custGeom>
          <a:ln w="14400">
            <a:solidFill>
              <a:srgbClr val="DC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4154157" y="4961089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20" h="33020">
                <a:moveTo>
                  <a:pt x="0" y="0"/>
                </a:moveTo>
                <a:lnTo>
                  <a:pt x="32435" y="0"/>
                </a:lnTo>
                <a:lnTo>
                  <a:pt x="32435" y="32448"/>
                </a:lnTo>
                <a:lnTo>
                  <a:pt x="0" y="32448"/>
                </a:lnTo>
                <a:lnTo>
                  <a:pt x="0" y="0"/>
                </a:lnTo>
                <a:close/>
              </a:path>
            </a:pathLst>
          </a:custGeom>
          <a:ln w="14400">
            <a:solidFill>
              <a:srgbClr val="DC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4216362" y="4961089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20" h="33020">
                <a:moveTo>
                  <a:pt x="0" y="0"/>
                </a:moveTo>
                <a:lnTo>
                  <a:pt x="32448" y="0"/>
                </a:lnTo>
                <a:lnTo>
                  <a:pt x="32448" y="32448"/>
                </a:lnTo>
                <a:lnTo>
                  <a:pt x="0" y="32448"/>
                </a:lnTo>
                <a:lnTo>
                  <a:pt x="0" y="0"/>
                </a:lnTo>
                <a:close/>
              </a:path>
            </a:pathLst>
          </a:custGeom>
          <a:ln w="14400">
            <a:solidFill>
              <a:srgbClr val="DC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4154157" y="5074323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20" h="33020">
                <a:moveTo>
                  <a:pt x="0" y="0"/>
                </a:moveTo>
                <a:lnTo>
                  <a:pt x="32435" y="0"/>
                </a:lnTo>
                <a:lnTo>
                  <a:pt x="32435" y="32435"/>
                </a:lnTo>
                <a:lnTo>
                  <a:pt x="0" y="32435"/>
                </a:lnTo>
                <a:lnTo>
                  <a:pt x="0" y="0"/>
                </a:lnTo>
                <a:close/>
              </a:path>
            </a:pathLst>
          </a:custGeom>
          <a:ln w="14400">
            <a:solidFill>
              <a:srgbClr val="DC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4216362" y="5074323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20" h="33020">
                <a:moveTo>
                  <a:pt x="0" y="0"/>
                </a:moveTo>
                <a:lnTo>
                  <a:pt x="32448" y="0"/>
                </a:lnTo>
                <a:lnTo>
                  <a:pt x="32448" y="32435"/>
                </a:lnTo>
                <a:lnTo>
                  <a:pt x="0" y="32435"/>
                </a:lnTo>
                <a:lnTo>
                  <a:pt x="0" y="0"/>
                </a:lnTo>
                <a:close/>
              </a:path>
            </a:pathLst>
          </a:custGeom>
          <a:ln w="14400">
            <a:solidFill>
              <a:srgbClr val="DC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4154157" y="5017706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20" h="33020">
                <a:moveTo>
                  <a:pt x="0" y="0"/>
                </a:moveTo>
                <a:lnTo>
                  <a:pt x="32435" y="0"/>
                </a:lnTo>
                <a:lnTo>
                  <a:pt x="32435" y="32435"/>
                </a:lnTo>
                <a:lnTo>
                  <a:pt x="0" y="32435"/>
                </a:lnTo>
                <a:lnTo>
                  <a:pt x="0" y="0"/>
                </a:lnTo>
                <a:close/>
              </a:path>
            </a:pathLst>
          </a:custGeom>
          <a:ln w="14400">
            <a:solidFill>
              <a:srgbClr val="DC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4216362" y="5017706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20" h="33020">
                <a:moveTo>
                  <a:pt x="0" y="0"/>
                </a:moveTo>
                <a:lnTo>
                  <a:pt x="32448" y="0"/>
                </a:lnTo>
                <a:lnTo>
                  <a:pt x="32448" y="32435"/>
                </a:lnTo>
                <a:lnTo>
                  <a:pt x="0" y="32435"/>
                </a:lnTo>
                <a:lnTo>
                  <a:pt x="0" y="0"/>
                </a:lnTo>
                <a:close/>
              </a:path>
            </a:pathLst>
          </a:custGeom>
          <a:ln w="14400">
            <a:solidFill>
              <a:srgbClr val="DC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4108170" y="4844160"/>
            <a:ext cx="39370" cy="34925"/>
          </a:xfrm>
          <a:custGeom>
            <a:avLst/>
            <a:gdLst/>
            <a:ahLst/>
            <a:cxnLst/>
            <a:rect l="l" t="t" r="r" b="b"/>
            <a:pathLst>
              <a:path w="39370" h="34925">
                <a:moveTo>
                  <a:pt x="0" y="34836"/>
                </a:moveTo>
                <a:lnTo>
                  <a:pt x="38950" y="0"/>
                </a:lnTo>
              </a:path>
            </a:pathLst>
          </a:custGeom>
          <a:ln w="14400">
            <a:solidFill>
              <a:srgbClr val="DC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4429303" y="4468267"/>
            <a:ext cx="194486" cy="109777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4766652" y="4475467"/>
            <a:ext cx="39370" cy="34925"/>
          </a:xfrm>
          <a:custGeom>
            <a:avLst/>
            <a:gdLst/>
            <a:ahLst/>
            <a:cxnLst/>
            <a:rect l="l" t="t" r="r" b="b"/>
            <a:pathLst>
              <a:path w="39370" h="34925">
                <a:moveTo>
                  <a:pt x="0" y="34848"/>
                </a:moveTo>
                <a:lnTo>
                  <a:pt x="38963" y="0"/>
                </a:lnTo>
              </a:path>
            </a:pathLst>
          </a:custGeom>
          <a:ln w="14400">
            <a:solidFill>
              <a:srgbClr val="DC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4766652" y="4677206"/>
            <a:ext cx="39370" cy="34925"/>
          </a:xfrm>
          <a:custGeom>
            <a:avLst/>
            <a:gdLst/>
            <a:ahLst/>
            <a:cxnLst/>
            <a:rect l="l" t="t" r="r" b="b"/>
            <a:pathLst>
              <a:path w="39370" h="34925">
                <a:moveTo>
                  <a:pt x="0" y="34836"/>
                </a:moveTo>
                <a:lnTo>
                  <a:pt x="38963" y="0"/>
                </a:lnTo>
              </a:path>
            </a:pathLst>
          </a:custGeom>
          <a:ln w="14400">
            <a:solidFill>
              <a:srgbClr val="DC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4475467" y="4421466"/>
            <a:ext cx="330200" cy="255904"/>
          </a:xfrm>
          <a:custGeom>
            <a:avLst/>
            <a:gdLst/>
            <a:ahLst/>
            <a:cxnLst/>
            <a:rect l="l" t="t" r="r" b="b"/>
            <a:pathLst>
              <a:path w="330200" h="255904">
                <a:moveTo>
                  <a:pt x="0" y="54000"/>
                </a:moveTo>
                <a:lnTo>
                  <a:pt x="163855" y="0"/>
                </a:lnTo>
                <a:lnTo>
                  <a:pt x="330149" y="54000"/>
                </a:lnTo>
                <a:lnTo>
                  <a:pt x="330149" y="255739"/>
                </a:lnTo>
              </a:path>
            </a:pathLst>
          </a:custGeom>
          <a:ln w="14400">
            <a:solidFill>
              <a:srgbClr val="DC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4521936" y="4651628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20" h="33020">
                <a:moveTo>
                  <a:pt x="0" y="0"/>
                </a:moveTo>
                <a:lnTo>
                  <a:pt x="32435" y="0"/>
                </a:lnTo>
                <a:lnTo>
                  <a:pt x="32435" y="32423"/>
                </a:lnTo>
                <a:lnTo>
                  <a:pt x="0" y="32423"/>
                </a:lnTo>
                <a:lnTo>
                  <a:pt x="0" y="0"/>
                </a:lnTo>
                <a:close/>
              </a:path>
            </a:pathLst>
          </a:custGeom>
          <a:ln w="14400">
            <a:solidFill>
              <a:srgbClr val="DC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" name="object 262"/>
          <p:cNvSpPr/>
          <p:nvPr/>
        </p:nvSpPr>
        <p:spPr>
          <a:xfrm>
            <a:off x="4584141" y="4651628"/>
            <a:ext cx="33020" cy="60960"/>
          </a:xfrm>
          <a:custGeom>
            <a:avLst/>
            <a:gdLst/>
            <a:ahLst/>
            <a:cxnLst/>
            <a:rect l="l" t="t" r="r" b="b"/>
            <a:pathLst>
              <a:path w="33020" h="60960">
                <a:moveTo>
                  <a:pt x="0" y="0"/>
                </a:moveTo>
                <a:lnTo>
                  <a:pt x="32448" y="0"/>
                </a:lnTo>
                <a:lnTo>
                  <a:pt x="32448" y="60426"/>
                </a:lnTo>
                <a:lnTo>
                  <a:pt x="0" y="60426"/>
                </a:lnTo>
                <a:lnTo>
                  <a:pt x="0" y="0"/>
                </a:lnTo>
                <a:close/>
              </a:path>
            </a:pathLst>
          </a:custGeom>
          <a:ln w="14400">
            <a:solidFill>
              <a:srgbClr val="DC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3" name="object 263"/>
          <p:cNvSpPr/>
          <p:nvPr/>
        </p:nvSpPr>
        <p:spPr>
          <a:xfrm>
            <a:off x="4459732" y="4651628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20" h="33020">
                <a:moveTo>
                  <a:pt x="0" y="0"/>
                </a:moveTo>
                <a:lnTo>
                  <a:pt x="32435" y="0"/>
                </a:lnTo>
                <a:lnTo>
                  <a:pt x="32435" y="32423"/>
                </a:lnTo>
                <a:lnTo>
                  <a:pt x="0" y="32423"/>
                </a:lnTo>
                <a:lnTo>
                  <a:pt x="0" y="0"/>
                </a:lnTo>
                <a:close/>
              </a:path>
            </a:pathLst>
          </a:custGeom>
          <a:ln w="14400">
            <a:solidFill>
              <a:srgbClr val="DC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4" name="object 264"/>
          <p:cNvSpPr/>
          <p:nvPr/>
        </p:nvSpPr>
        <p:spPr>
          <a:xfrm>
            <a:off x="4584141" y="4595012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20" h="33020">
                <a:moveTo>
                  <a:pt x="0" y="0"/>
                </a:moveTo>
                <a:lnTo>
                  <a:pt x="32448" y="0"/>
                </a:lnTo>
                <a:lnTo>
                  <a:pt x="32448" y="32435"/>
                </a:lnTo>
                <a:lnTo>
                  <a:pt x="0" y="32435"/>
                </a:lnTo>
                <a:lnTo>
                  <a:pt x="0" y="0"/>
                </a:lnTo>
                <a:close/>
              </a:path>
            </a:pathLst>
          </a:custGeom>
          <a:ln w="14400">
            <a:solidFill>
              <a:srgbClr val="DC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5" name="object 265"/>
          <p:cNvSpPr/>
          <p:nvPr/>
        </p:nvSpPr>
        <p:spPr>
          <a:xfrm>
            <a:off x="4521936" y="4595012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20" h="33020">
                <a:moveTo>
                  <a:pt x="0" y="0"/>
                </a:moveTo>
                <a:lnTo>
                  <a:pt x="32435" y="0"/>
                </a:lnTo>
                <a:lnTo>
                  <a:pt x="32435" y="32435"/>
                </a:lnTo>
                <a:lnTo>
                  <a:pt x="0" y="32435"/>
                </a:lnTo>
                <a:lnTo>
                  <a:pt x="0" y="0"/>
                </a:lnTo>
                <a:close/>
              </a:path>
            </a:pathLst>
          </a:custGeom>
          <a:ln w="14400">
            <a:solidFill>
              <a:srgbClr val="DC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6" name="object 266"/>
          <p:cNvSpPr/>
          <p:nvPr/>
        </p:nvSpPr>
        <p:spPr>
          <a:xfrm>
            <a:off x="4459732" y="4595012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20" h="33020">
                <a:moveTo>
                  <a:pt x="0" y="0"/>
                </a:moveTo>
                <a:lnTo>
                  <a:pt x="32435" y="0"/>
                </a:lnTo>
                <a:lnTo>
                  <a:pt x="32435" y="32435"/>
                </a:lnTo>
                <a:lnTo>
                  <a:pt x="0" y="32435"/>
                </a:lnTo>
                <a:lnTo>
                  <a:pt x="0" y="0"/>
                </a:lnTo>
                <a:close/>
              </a:path>
            </a:pathLst>
          </a:custGeom>
          <a:ln w="14400">
            <a:solidFill>
              <a:srgbClr val="DC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7" name="object 267"/>
          <p:cNvSpPr/>
          <p:nvPr/>
        </p:nvSpPr>
        <p:spPr>
          <a:xfrm>
            <a:off x="4436503" y="4456303"/>
            <a:ext cx="330200" cy="255904"/>
          </a:xfrm>
          <a:custGeom>
            <a:avLst/>
            <a:gdLst/>
            <a:ahLst/>
            <a:cxnLst/>
            <a:rect l="l" t="t" r="r" b="b"/>
            <a:pathLst>
              <a:path w="330200" h="255904">
                <a:moveTo>
                  <a:pt x="0" y="54013"/>
                </a:moveTo>
                <a:lnTo>
                  <a:pt x="163855" y="0"/>
                </a:lnTo>
                <a:lnTo>
                  <a:pt x="330149" y="54013"/>
                </a:lnTo>
                <a:lnTo>
                  <a:pt x="330149" y="255739"/>
                </a:lnTo>
                <a:lnTo>
                  <a:pt x="0" y="255739"/>
                </a:lnTo>
                <a:lnTo>
                  <a:pt x="0" y="54013"/>
                </a:lnTo>
                <a:close/>
              </a:path>
            </a:pathLst>
          </a:custGeom>
          <a:ln w="14400">
            <a:solidFill>
              <a:srgbClr val="DC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8" name="object 268"/>
          <p:cNvSpPr/>
          <p:nvPr/>
        </p:nvSpPr>
        <p:spPr>
          <a:xfrm>
            <a:off x="4646358" y="4538395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20" h="33020">
                <a:moveTo>
                  <a:pt x="0" y="0"/>
                </a:moveTo>
                <a:lnTo>
                  <a:pt x="32435" y="0"/>
                </a:lnTo>
                <a:lnTo>
                  <a:pt x="32435" y="32448"/>
                </a:lnTo>
                <a:lnTo>
                  <a:pt x="0" y="32448"/>
                </a:lnTo>
                <a:lnTo>
                  <a:pt x="0" y="0"/>
                </a:lnTo>
                <a:close/>
              </a:path>
            </a:pathLst>
          </a:custGeom>
          <a:ln w="14400">
            <a:solidFill>
              <a:srgbClr val="DC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9" name="object 269"/>
          <p:cNvSpPr/>
          <p:nvPr/>
        </p:nvSpPr>
        <p:spPr>
          <a:xfrm>
            <a:off x="4708562" y="4538395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20" h="33020">
                <a:moveTo>
                  <a:pt x="0" y="0"/>
                </a:moveTo>
                <a:lnTo>
                  <a:pt x="32435" y="0"/>
                </a:lnTo>
                <a:lnTo>
                  <a:pt x="32435" y="32448"/>
                </a:lnTo>
                <a:lnTo>
                  <a:pt x="0" y="32448"/>
                </a:lnTo>
                <a:lnTo>
                  <a:pt x="0" y="0"/>
                </a:lnTo>
                <a:close/>
              </a:path>
            </a:pathLst>
          </a:custGeom>
          <a:ln w="14400">
            <a:solidFill>
              <a:srgbClr val="DC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0" name="object 270"/>
          <p:cNvSpPr/>
          <p:nvPr/>
        </p:nvSpPr>
        <p:spPr>
          <a:xfrm>
            <a:off x="4646358" y="4651628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20" h="33020">
                <a:moveTo>
                  <a:pt x="0" y="0"/>
                </a:moveTo>
                <a:lnTo>
                  <a:pt x="32435" y="0"/>
                </a:lnTo>
                <a:lnTo>
                  <a:pt x="32435" y="32423"/>
                </a:lnTo>
                <a:lnTo>
                  <a:pt x="0" y="32423"/>
                </a:lnTo>
                <a:lnTo>
                  <a:pt x="0" y="0"/>
                </a:lnTo>
                <a:close/>
              </a:path>
            </a:pathLst>
          </a:custGeom>
          <a:ln w="14400">
            <a:solidFill>
              <a:srgbClr val="DC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1" name="object 271"/>
          <p:cNvSpPr/>
          <p:nvPr/>
        </p:nvSpPr>
        <p:spPr>
          <a:xfrm>
            <a:off x="4708562" y="4651628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20" h="33020">
                <a:moveTo>
                  <a:pt x="0" y="0"/>
                </a:moveTo>
                <a:lnTo>
                  <a:pt x="32435" y="0"/>
                </a:lnTo>
                <a:lnTo>
                  <a:pt x="32435" y="32423"/>
                </a:lnTo>
                <a:lnTo>
                  <a:pt x="0" y="32423"/>
                </a:lnTo>
                <a:lnTo>
                  <a:pt x="0" y="0"/>
                </a:lnTo>
                <a:close/>
              </a:path>
            </a:pathLst>
          </a:custGeom>
          <a:ln w="14400">
            <a:solidFill>
              <a:srgbClr val="DC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2" name="object 272"/>
          <p:cNvSpPr/>
          <p:nvPr/>
        </p:nvSpPr>
        <p:spPr>
          <a:xfrm>
            <a:off x="4646358" y="4595012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20" h="33020">
                <a:moveTo>
                  <a:pt x="0" y="0"/>
                </a:moveTo>
                <a:lnTo>
                  <a:pt x="32435" y="0"/>
                </a:lnTo>
                <a:lnTo>
                  <a:pt x="32435" y="32435"/>
                </a:lnTo>
                <a:lnTo>
                  <a:pt x="0" y="32435"/>
                </a:lnTo>
                <a:lnTo>
                  <a:pt x="0" y="0"/>
                </a:lnTo>
                <a:close/>
              </a:path>
            </a:pathLst>
          </a:custGeom>
          <a:ln w="14400">
            <a:solidFill>
              <a:srgbClr val="DC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3" name="object 273"/>
          <p:cNvSpPr/>
          <p:nvPr/>
        </p:nvSpPr>
        <p:spPr>
          <a:xfrm>
            <a:off x="4708562" y="4595012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20" h="33020">
                <a:moveTo>
                  <a:pt x="0" y="0"/>
                </a:moveTo>
                <a:lnTo>
                  <a:pt x="32435" y="0"/>
                </a:lnTo>
                <a:lnTo>
                  <a:pt x="32435" y="32435"/>
                </a:lnTo>
                <a:lnTo>
                  <a:pt x="0" y="32435"/>
                </a:lnTo>
                <a:lnTo>
                  <a:pt x="0" y="0"/>
                </a:lnTo>
                <a:close/>
              </a:path>
            </a:pathLst>
          </a:custGeom>
          <a:ln w="14400">
            <a:solidFill>
              <a:srgbClr val="DC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4" name="object 274"/>
          <p:cNvSpPr/>
          <p:nvPr/>
        </p:nvSpPr>
        <p:spPr>
          <a:xfrm>
            <a:off x="4600359" y="4421466"/>
            <a:ext cx="39370" cy="34925"/>
          </a:xfrm>
          <a:custGeom>
            <a:avLst/>
            <a:gdLst/>
            <a:ahLst/>
            <a:cxnLst/>
            <a:rect l="l" t="t" r="r" b="b"/>
            <a:pathLst>
              <a:path w="39370" h="34925">
                <a:moveTo>
                  <a:pt x="0" y="34836"/>
                </a:moveTo>
                <a:lnTo>
                  <a:pt x="38963" y="0"/>
                </a:lnTo>
              </a:path>
            </a:pathLst>
          </a:custGeom>
          <a:ln w="14400">
            <a:solidFill>
              <a:srgbClr val="DC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5" name="object 275"/>
          <p:cNvSpPr/>
          <p:nvPr/>
        </p:nvSpPr>
        <p:spPr>
          <a:xfrm>
            <a:off x="4429303" y="4890961"/>
            <a:ext cx="194486" cy="109777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6" name="object 276"/>
          <p:cNvSpPr/>
          <p:nvPr/>
        </p:nvSpPr>
        <p:spPr>
          <a:xfrm>
            <a:off x="4766652" y="4898161"/>
            <a:ext cx="39370" cy="34925"/>
          </a:xfrm>
          <a:custGeom>
            <a:avLst/>
            <a:gdLst/>
            <a:ahLst/>
            <a:cxnLst/>
            <a:rect l="l" t="t" r="r" b="b"/>
            <a:pathLst>
              <a:path w="39370" h="34925">
                <a:moveTo>
                  <a:pt x="0" y="34848"/>
                </a:moveTo>
                <a:lnTo>
                  <a:pt x="38963" y="0"/>
                </a:lnTo>
              </a:path>
            </a:pathLst>
          </a:custGeom>
          <a:ln w="14400">
            <a:solidFill>
              <a:srgbClr val="DC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7" name="object 277"/>
          <p:cNvSpPr/>
          <p:nvPr/>
        </p:nvSpPr>
        <p:spPr>
          <a:xfrm>
            <a:off x="4766652" y="5099900"/>
            <a:ext cx="39370" cy="34925"/>
          </a:xfrm>
          <a:custGeom>
            <a:avLst/>
            <a:gdLst/>
            <a:ahLst/>
            <a:cxnLst/>
            <a:rect l="l" t="t" r="r" b="b"/>
            <a:pathLst>
              <a:path w="39370" h="34925">
                <a:moveTo>
                  <a:pt x="0" y="34836"/>
                </a:moveTo>
                <a:lnTo>
                  <a:pt x="38963" y="0"/>
                </a:lnTo>
              </a:path>
            </a:pathLst>
          </a:custGeom>
          <a:ln w="14400">
            <a:solidFill>
              <a:srgbClr val="DC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8" name="object 278"/>
          <p:cNvSpPr/>
          <p:nvPr/>
        </p:nvSpPr>
        <p:spPr>
          <a:xfrm>
            <a:off x="4475467" y="4844160"/>
            <a:ext cx="330200" cy="255904"/>
          </a:xfrm>
          <a:custGeom>
            <a:avLst/>
            <a:gdLst/>
            <a:ahLst/>
            <a:cxnLst/>
            <a:rect l="l" t="t" r="r" b="b"/>
            <a:pathLst>
              <a:path w="330200" h="255904">
                <a:moveTo>
                  <a:pt x="0" y="54000"/>
                </a:moveTo>
                <a:lnTo>
                  <a:pt x="163855" y="0"/>
                </a:lnTo>
                <a:lnTo>
                  <a:pt x="330149" y="54000"/>
                </a:lnTo>
                <a:lnTo>
                  <a:pt x="330149" y="255739"/>
                </a:lnTo>
              </a:path>
            </a:pathLst>
          </a:custGeom>
          <a:ln w="14400">
            <a:solidFill>
              <a:srgbClr val="DC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9" name="object 279"/>
          <p:cNvSpPr/>
          <p:nvPr/>
        </p:nvSpPr>
        <p:spPr>
          <a:xfrm>
            <a:off x="4521936" y="5074323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20" h="33020">
                <a:moveTo>
                  <a:pt x="0" y="0"/>
                </a:moveTo>
                <a:lnTo>
                  <a:pt x="32435" y="0"/>
                </a:lnTo>
                <a:lnTo>
                  <a:pt x="32435" y="32435"/>
                </a:lnTo>
                <a:lnTo>
                  <a:pt x="0" y="32435"/>
                </a:lnTo>
                <a:lnTo>
                  <a:pt x="0" y="0"/>
                </a:lnTo>
                <a:close/>
              </a:path>
            </a:pathLst>
          </a:custGeom>
          <a:ln w="14400">
            <a:solidFill>
              <a:srgbClr val="DC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0" name="object 280"/>
          <p:cNvSpPr/>
          <p:nvPr/>
        </p:nvSpPr>
        <p:spPr>
          <a:xfrm>
            <a:off x="4584141" y="5074323"/>
            <a:ext cx="33020" cy="60960"/>
          </a:xfrm>
          <a:custGeom>
            <a:avLst/>
            <a:gdLst/>
            <a:ahLst/>
            <a:cxnLst/>
            <a:rect l="l" t="t" r="r" b="b"/>
            <a:pathLst>
              <a:path w="33020" h="60960">
                <a:moveTo>
                  <a:pt x="0" y="0"/>
                </a:moveTo>
                <a:lnTo>
                  <a:pt x="32448" y="0"/>
                </a:lnTo>
                <a:lnTo>
                  <a:pt x="32448" y="60426"/>
                </a:lnTo>
                <a:lnTo>
                  <a:pt x="0" y="60426"/>
                </a:lnTo>
                <a:lnTo>
                  <a:pt x="0" y="0"/>
                </a:lnTo>
                <a:close/>
              </a:path>
            </a:pathLst>
          </a:custGeom>
          <a:ln w="14400">
            <a:solidFill>
              <a:srgbClr val="DC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1" name="object 281"/>
          <p:cNvSpPr/>
          <p:nvPr/>
        </p:nvSpPr>
        <p:spPr>
          <a:xfrm>
            <a:off x="4459732" y="5074323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20" h="33020">
                <a:moveTo>
                  <a:pt x="0" y="0"/>
                </a:moveTo>
                <a:lnTo>
                  <a:pt x="32435" y="0"/>
                </a:lnTo>
                <a:lnTo>
                  <a:pt x="32435" y="32435"/>
                </a:lnTo>
                <a:lnTo>
                  <a:pt x="0" y="32435"/>
                </a:lnTo>
                <a:lnTo>
                  <a:pt x="0" y="0"/>
                </a:lnTo>
                <a:close/>
              </a:path>
            </a:pathLst>
          </a:custGeom>
          <a:ln w="14400">
            <a:solidFill>
              <a:srgbClr val="DC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2" name="object 282"/>
          <p:cNvSpPr/>
          <p:nvPr/>
        </p:nvSpPr>
        <p:spPr>
          <a:xfrm>
            <a:off x="4584141" y="5017706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20" h="33020">
                <a:moveTo>
                  <a:pt x="0" y="0"/>
                </a:moveTo>
                <a:lnTo>
                  <a:pt x="32448" y="0"/>
                </a:lnTo>
                <a:lnTo>
                  <a:pt x="32448" y="32435"/>
                </a:lnTo>
                <a:lnTo>
                  <a:pt x="0" y="32435"/>
                </a:lnTo>
                <a:lnTo>
                  <a:pt x="0" y="0"/>
                </a:lnTo>
                <a:close/>
              </a:path>
            </a:pathLst>
          </a:custGeom>
          <a:ln w="14400">
            <a:solidFill>
              <a:srgbClr val="DC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3" name="object 283"/>
          <p:cNvSpPr/>
          <p:nvPr/>
        </p:nvSpPr>
        <p:spPr>
          <a:xfrm>
            <a:off x="4521936" y="5017706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20" h="33020">
                <a:moveTo>
                  <a:pt x="0" y="0"/>
                </a:moveTo>
                <a:lnTo>
                  <a:pt x="32435" y="0"/>
                </a:lnTo>
                <a:lnTo>
                  <a:pt x="32435" y="32435"/>
                </a:lnTo>
                <a:lnTo>
                  <a:pt x="0" y="32435"/>
                </a:lnTo>
                <a:lnTo>
                  <a:pt x="0" y="0"/>
                </a:lnTo>
                <a:close/>
              </a:path>
            </a:pathLst>
          </a:custGeom>
          <a:ln w="14400">
            <a:solidFill>
              <a:srgbClr val="DC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4" name="object 284"/>
          <p:cNvSpPr/>
          <p:nvPr/>
        </p:nvSpPr>
        <p:spPr>
          <a:xfrm>
            <a:off x="4459732" y="5017706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20" h="33020">
                <a:moveTo>
                  <a:pt x="0" y="0"/>
                </a:moveTo>
                <a:lnTo>
                  <a:pt x="32435" y="0"/>
                </a:lnTo>
                <a:lnTo>
                  <a:pt x="32435" y="32435"/>
                </a:lnTo>
                <a:lnTo>
                  <a:pt x="0" y="32435"/>
                </a:lnTo>
                <a:lnTo>
                  <a:pt x="0" y="0"/>
                </a:lnTo>
                <a:close/>
              </a:path>
            </a:pathLst>
          </a:custGeom>
          <a:ln w="14400">
            <a:solidFill>
              <a:srgbClr val="DC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5" name="object 285"/>
          <p:cNvSpPr/>
          <p:nvPr/>
        </p:nvSpPr>
        <p:spPr>
          <a:xfrm>
            <a:off x="4436503" y="4878997"/>
            <a:ext cx="330200" cy="255904"/>
          </a:xfrm>
          <a:custGeom>
            <a:avLst/>
            <a:gdLst/>
            <a:ahLst/>
            <a:cxnLst/>
            <a:rect l="l" t="t" r="r" b="b"/>
            <a:pathLst>
              <a:path w="330200" h="255904">
                <a:moveTo>
                  <a:pt x="0" y="54013"/>
                </a:moveTo>
                <a:lnTo>
                  <a:pt x="163855" y="0"/>
                </a:lnTo>
                <a:lnTo>
                  <a:pt x="330149" y="54013"/>
                </a:lnTo>
                <a:lnTo>
                  <a:pt x="330149" y="255739"/>
                </a:lnTo>
                <a:lnTo>
                  <a:pt x="0" y="255739"/>
                </a:lnTo>
                <a:lnTo>
                  <a:pt x="0" y="54013"/>
                </a:lnTo>
                <a:close/>
              </a:path>
            </a:pathLst>
          </a:custGeom>
          <a:ln w="14400">
            <a:solidFill>
              <a:srgbClr val="DC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6" name="object 286"/>
          <p:cNvSpPr/>
          <p:nvPr/>
        </p:nvSpPr>
        <p:spPr>
          <a:xfrm>
            <a:off x="4646358" y="4961089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20" h="33020">
                <a:moveTo>
                  <a:pt x="0" y="0"/>
                </a:moveTo>
                <a:lnTo>
                  <a:pt x="32435" y="0"/>
                </a:lnTo>
                <a:lnTo>
                  <a:pt x="32435" y="32448"/>
                </a:lnTo>
                <a:lnTo>
                  <a:pt x="0" y="32448"/>
                </a:lnTo>
                <a:lnTo>
                  <a:pt x="0" y="0"/>
                </a:lnTo>
                <a:close/>
              </a:path>
            </a:pathLst>
          </a:custGeom>
          <a:ln w="14400">
            <a:solidFill>
              <a:srgbClr val="DC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7" name="object 287"/>
          <p:cNvSpPr/>
          <p:nvPr/>
        </p:nvSpPr>
        <p:spPr>
          <a:xfrm>
            <a:off x="4708562" y="4961089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20" h="33020">
                <a:moveTo>
                  <a:pt x="0" y="0"/>
                </a:moveTo>
                <a:lnTo>
                  <a:pt x="32435" y="0"/>
                </a:lnTo>
                <a:lnTo>
                  <a:pt x="32435" y="32448"/>
                </a:lnTo>
                <a:lnTo>
                  <a:pt x="0" y="32448"/>
                </a:lnTo>
                <a:lnTo>
                  <a:pt x="0" y="0"/>
                </a:lnTo>
                <a:close/>
              </a:path>
            </a:pathLst>
          </a:custGeom>
          <a:ln w="14400">
            <a:solidFill>
              <a:srgbClr val="DC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8" name="object 288"/>
          <p:cNvSpPr/>
          <p:nvPr/>
        </p:nvSpPr>
        <p:spPr>
          <a:xfrm>
            <a:off x="4646358" y="5074323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20" h="33020">
                <a:moveTo>
                  <a:pt x="0" y="0"/>
                </a:moveTo>
                <a:lnTo>
                  <a:pt x="32435" y="0"/>
                </a:lnTo>
                <a:lnTo>
                  <a:pt x="32435" y="32435"/>
                </a:lnTo>
                <a:lnTo>
                  <a:pt x="0" y="32435"/>
                </a:lnTo>
                <a:lnTo>
                  <a:pt x="0" y="0"/>
                </a:lnTo>
                <a:close/>
              </a:path>
            </a:pathLst>
          </a:custGeom>
          <a:ln w="14400">
            <a:solidFill>
              <a:srgbClr val="DC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9" name="object 289"/>
          <p:cNvSpPr/>
          <p:nvPr/>
        </p:nvSpPr>
        <p:spPr>
          <a:xfrm>
            <a:off x="4708562" y="5074323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20" h="33020">
                <a:moveTo>
                  <a:pt x="0" y="0"/>
                </a:moveTo>
                <a:lnTo>
                  <a:pt x="32435" y="0"/>
                </a:lnTo>
                <a:lnTo>
                  <a:pt x="32435" y="32435"/>
                </a:lnTo>
                <a:lnTo>
                  <a:pt x="0" y="32435"/>
                </a:lnTo>
                <a:lnTo>
                  <a:pt x="0" y="0"/>
                </a:lnTo>
                <a:close/>
              </a:path>
            </a:pathLst>
          </a:custGeom>
          <a:ln w="14400">
            <a:solidFill>
              <a:srgbClr val="DC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0" name="object 290"/>
          <p:cNvSpPr/>
          <p:nvPr/>
        </p:nvSpPr>
        <p:spPr>
          <a:xfrm>
            <a:off x="4646358" y="5017706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20" h="33020">
                <a:moveTo>
                  <a:pt x="0" y="0"/>
                </a:moveTo>
                <a:lnTo>
                  <a:pt x="32435" y="0"/>
                </a:lnTo>
                <a:lnTo>
                  <a:pt x="32435" y="32435"/>
                </a:lnTo>
                <a:lnTo>
                  <a:pt x="0" y="32435"/>
                </a:lnTo>
                <a:lnTo>
                  <a:pt x="0" y="0"/>
                </a:lnTo>
                <a:close/>
              </a:path>
            </a:pathLst>
          </a:custGeom>
          <a:ln w="14400">
            <a:solidFill>
              <a:srgbClr val="DC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1" name="object 291"/>
          <p:cNvSpPr/>
          <p:nvPr/>
        </p:nvSpPr>
        <p:spPr>
          <a:xfrm>
            <a:off x="4708562" y="5017706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20" h="33020">
                <a:moveTo>
                  <a:pt x="0" y="0"/>
                </a:moveTo>
                <a:lnTo>
                  <a:pt x="32435" y="0"/>
                </a:lnTo>
                <a:lnTo>
                  <a:pt x="32435" y="32435"/>
                </a:lnTo>
                <a:lnTo>
                  <a:pt x="0" y="32435"/>
                </a:lnTo>
                <a:lnTo>
                  <a:pt x="0" y="0"/>
                </a:lnTo>
                <a:close/>
              </a:path>
            </a:pathLst>
          </a:custGeom>
          <a:ln w="14400">
            <a:solidFill>
              <a:srgbClr val="DC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2" name="object 292"/>
          <p:cNvSpPr/>
          <p:nvPr/>
        </p:nvSpPr>
        <p:spPr>
          <a:xfrm>
            <a:off x="4600359" y="4844160"/>
            <a:ext cx="39370" cy="34925"/>
          </a:xfrm>
          <a:custGeom>
            <a:avLst/>
            <a:gdLst/>
            <a:ahLst/>
            <a:cxnLst/>
            <a:rect l="l" t="t" r="r" b="b"/>
            <a:pathLst>
              <a:path w="39370" h="34925">
                <a:moveTo>
                  <a:pt x="0" y="34836"/>
                </a:moveTo>
                <a:lnTo>
                  <a:pt x="38963" y="0"/>
                </a:lnTo>
              </a:path>
            </a:pathLst>
          </a:custGeom>
          <a:ln w="14400">
            <a:solidFill>
              <a:srgbClr val="DC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3" name="object 293"/>
          <p:cNvSpPr/>
          <p:nvPr/>
        </p:nvSpPr>
        <p:spPr>
          <a:xfrm>
            <a:off x="5413705" y="4468267"/>
            <a:ext cx="194473" cy="109777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4" name="object 294"/>
          <p:cNvSpPr/>
          <p:nvPr/>
        </p:nvSpPr>
        <p:spPr>
          <a:xfrm>
            <a:off x="5751055" y="4475467"/>
            <a:ext cx="39370" cy="34925"/>
          </a:xfrm>
          <a:custGeom>
            <a:avLst/>
            <a:gdLst/>
            <a:ahLst/>
            <a:cxnLst/>
            <a:rect l="l" t="t" r="r" b="b"/>
            <a:pathLst>
              <a:path w="39370" h="34925">
                <a:moveTo>
                  <a:pt x="0" y="34848"/>
                </a:moveTo>
                <a:lnTo>
                  <a:pt x="38963" y="0"/>
                </a:lnTo>
              </a:path>
            </a:pathLst>
          </a:custGeom>
          <a:ln w="14400">
            <a:solidFill>
              <a:srgbClr val="DC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5" name="object 295"/>
          <p:cNvSpPr/>
          <p:nvPr/>
        </p:nvSpPr>
        <p:spPr>
          <a:xfrm>
            <a:off x="5751055" y="4677206"/>
            <a:ext cx="39370" cy="34925"/>
          </a:xfrm>
          <a:custGeom>
            <a:avLst/>
            <a:gdLst/>
            <a:ahLst/>
            <a:cxnLst/>
            <a:rect l="l" t="t" r="r" b="b"/>
            <a:pathLst>
              <a:path w="39370" h="34925">
                <a:moveTo>
                  <a:pt x="0" y="34836"/>
                </a:moveTo>
                <a:lnTo>
                  <a:pt x="38963" y="0"/>
                </a:lnTo>
              </a:path>
            </a:pathLst>
          </a:custGeom>
          <a:ln w="14400">
            <a:solidFill>
              <a:srgbClr val="DC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6" name="object 296"/>
          <p:cNvSpPr/>
          <p:nvPr/>
        </p:nvSpPr>
        <p:spPr>
          <a:xfrm>
            <a:off x="5459869" y="4421466"/>
            <a:ext cx="330200" cy="255904"/>
          </a:xfrm>
          <a:custGeom>
            <a:avLst/>
            <a:gdLst/>
            <a:ahLst/>
            <a:cxnLst/>
            <a:rect l="l" t="t" r="r" b="b"/>
            <a:pathLst>
              <a:path w="330200" h="255904">
                <a:moveTo>
                  <a:pt x="0" y="54000"/>
                </a:moveTo>
                <a:lnTo>
                  <a:pt x="163855" y="0"/>
                </a:lnTo>
                <a:lnTo>
                  <a:pt x="330149" y="54000"/>
                </a:lnTo>
                <a:lnTo>
                  <a:pt x="330149" y="255739"/>
                </a:lnTo>
              </a:path>
            </a:pathLst>
          </a:custGeom>
          <a:ln w="14400">
            <a:solidFill>
              <a:srgbClr val="DC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7" name="object 297"/>
          <p:cNvSpPr/>
          <p:nvPr/>
        </p:nvSpPr>
        <p:spPr>
          <a:xfrm>
            <a:off x="5506339" y="4651628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20" h="33020">
                <a:moveTo>
                  <a:pt x="0" y="0"/>
                </a:moveTo>
                <a:lnTo>
                  <a:pt x="32435" y="0"/>
                </a:lnTo>
                <a:lnTo>
                  <a:pt x="32435" y="32423"/>
                </a:lnTo>
                <a:lnTo>
                  <a:pt x="0" y="32423"/>
                </a:lnTo>
                <a:lnTo>
                  <a:pt x="0" y="0"/>
                </a:lnTo>
                <a:close/>
              </a:path>
            </a:pathLst>
          </a:custGeom>
          <a:ln w="14400">
            <a:solidFill>
              <a:srgbClr val="DC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8" name="object 298"/>
          <p:cNvSpPr/>
          <p:nvPr/>
        </p:nvSpPr>
        <p:spPr>
          <a:xfrm>
            <a:off x="5568543" y="4651628"/>
            <a:ext cx="33020" cy="60960"/>
          </a:xfrm>
          <a:custGeom>
            <a:avLst/>
            <a:gdLst/>
            <a:ahLst/>
            <a:cxnLst/>
            <a:rect l="l" t="t" r="r" b="b"/>
            <a:pathLst>
              <a:path w="33020" h="60960">
                <a:moveTo>
                  <a:pt x="0" y="0"/>
                </a:moveTo>
                <a:lnTo>
                  <a:pt x="32435" y="0"/>
                </a:lnTo>
                <a:lnTo>
                  <a:pt x="32435" y="60426"/>
                </a:lnTo>
                <a:lnTo>
                  <a:pt x="0" y="60426"/>
                </a:lnTo>
                <a:lnTo>
                  <a:pt x="0" y="0"/>
                </a:lnTo>
                <a:close/>
              </a:path>
            </a:pathLst>
          </a:custGeom>
          <a:ln w="14400">
            <a:solidFill>
              <a:srgbClr val="DC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9" name="object 299"/>
          <p:cNvSpPr/>
          <p:nvPr/>
        </p:nvSpPr>
        <p:spPr>
          <a:xfrm>
            <a:off x="5444121" y="4651628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20" h="33020">
                <a:moveTo>
                  <a:pt x="0" y="0"/>
                </a:moveTo>
                <a:lnTo>
                  <a:pt x="32448" y="0"/>
                </a:lnTo>
                <a:lnTo>
                  <a:pt x="32448" y="32423"/>
                </a:lnTo>
                <a:lnTo>
                  <a:pt x="0" y="32423"/>
                </a:lnTo>
                <a:lnTo>
                  <a:pt x="0" y="0"/>
                </a:lnTo>
                <a:close/>
              </a:path>
            </a:pathLst>
          </a:custGeom>
          <a:ln w="14400">
            <a:solidFill>
              <a:srgbClr val="DC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0" name="object 300"/>
          <p:cNvSpPr/>
          <p:nvPr/>
        </p:nvSpPr>
        <p:spPr>
          <a:xfrm>
            <a:off x="5568543" y="4595012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20" h="33020">
                <a:moveTo>
                  <a:pt x="0" y="0"/>
                </a:moveTo>
                <a:lnTo>
                  <a:pt x="32435" y="0"/>
                </a:lnTo>
                <a:lnTo>
                  <a:pt x="32435" y="32435"/>
                </a:lnTo>
                <a:lnTo>
                  <a:pt x="0" y="32435"/>
                </a:lnTo>
                <a:lnTo>
                  <a:pt x="0" y="0"/>
                </a:lnTo>
                <a:close/>
              </a:path>
            </a:pathLst>
          </a:custGeom>
          <a:ln w="14400">
            <a:solidFill>
              <a:srgbClr val="DC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1" name="object 301"/>
          <p:cNvSpPr/>
          <p:nvPr/>
        </p:nvSpPr>
        <p:spPr>
          <a:xfrm>
            <a:off x="5506339" y="4595012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20" h="33020">
                <a:moveTo>
                  <a:pt x="0" y="0"/>
                </a:moveTo>
                <a:lnTo>
                  <a:pt x="32435" y="0"/>
                </a:lnTo>
                <a:lnTo>
                  <a:pt x="32435" y="32435"/>
                </a:lnTo>
                <a:lnTo>
                  <a:pt x="0" y="32435"/>
                </a:lnTo>
                <a:lnTo>
                  <a:pt x="0" y="0"/>
                </a:lnTo>
                <a:close/>
              </a:path>
            </a:pathLst>
          </a:custGeom>
          <a:ln w="14400">
            <a:solidFill>
              <a:srgbClr val="DC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2" name="object 302"/>
          <p:cNvSpPr/>
          <p:nvPr/>
        </p:nvSpPr>
        <p:spPr>
          <a:xfrm>
            <a:off x="5444121" y="4595012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20" h="33020">
                <a:moveTo>
                  <a:pt x="0" y="0"/>
                </a:moveTo>
                <a:lnTo>
                  <a:pt x="32448" y="0"/>
                </a:lnTo>
                <a:lnTo>
                  <a:pt x="32448" y="32435"/>
                </a:lnTo>
                <a:lnTo>
                  <a:pt x="0" y="32435"/>
                </a:lnTo>
                <a:lnTo>
                  <a:pt x="0" y="0"/>
                </a:lnTo>
                <a:close/>
              </a:path>
            </a:pathLst>
          </a:custGeom>
          <a:ln w="14400">
            <a:solidFill>
              <a:srgbClr val="DC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3" name="object 303"/>
          <p:cNvSpPr/>
          <p:nvPr/>
        </p:nvSpPr>
        <p:spPr>
          <a:xfrm>
            <a:off x="5420905" y="4456303"/>
            <a:ext cx="330200" cy="255904"/>
          </a:xfrm>
          <a:custGeom>
            <a:avLst/>
            <a:gdLst/>
            <a:ahLst/>
            <a:cxnLst/>
            <a:rect l="l" t="t" r="r" b="b"/>
            <a:pathLst>
              <a:path w="330200" h="255904">
                <a:moveTo>
                  <a:pt x="0" y="54013"/>
                </a:moveTo>
                <a:lnTo>
                  <a:pt x="163855" y="0"/>
                </a:lnTo>
                <a:lnTo>
                  <a:pt x="330149" y="54013"/>
                </a:lnTo>
                <a:lnTo>
                  <a:pt x="330149" y="255739"/>
                </a:lnTo>
                <a:lnTo>
                  <a:pt x="0" y="255739"/>
                </a:lnTo>
                <a:lnTo>
                  <a:pt x="0" y="54013"/>
                </a:lnTo>
                <a:close/>
              </a:path>
            </a:pathLst>
          </a:custGeom>
          <a:ln w="14400">
            <a:solidFill>
              <a:srgbClr val="DC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4" name="object 304"/>
          <p:cNvSpPr/>
          <p:nvPr/>
        </p:nvSpPr>
        <p:spPr>
          <a:xfrm>
            <a:off x="5630748" y="4538395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20" h="33020">
                <a:moveTo>
                  <a:pt x="0" y="0"/>
                </a:moveTo>
                <a:lnTo>
                  <a:pt x="32448" y="0"/>
                </a:lnTo>
                <a:lnTo>
                  <a:pt x="32448" y="32448"/>
                </a:lnTo>
                <a:lnTo>
                  <a:pt x="0" y="32448"/>
                </a:lnTo>
                <a:lnTo>
                  <a:pt x="0" y="0"/>
                </a:lnTo>
                <a:close/>
              </a:path>
            </a:pathLst>
          </a:custGeom>
          <a:ln w="14400">
            <a:solidFill>
              <a:srgbClr val="DC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5" name="object 305"/>
          <p:cNvSpPr/>
          <p:nvPr/>
        </p:nvSpPr>
        <p:spPr>
          <a:xfrm>
            <a:off x="5692965" y="4538395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20" h="33020">
                <a:moveTo>
                  <a:pt x="0" y="0"/>
                </a:moveTo>
                <a:lnTo>
                  <a:pt x="32435" y="0"/>
                </a:lnTo>
                <a:lnTo>
                  <a:pt x="32435" y="32448"/>
                </a:lnTo>
                <a:lnTo>
                  <a:pt x="0" y="32448"/>
                </a:lnTo>
                <a:lnTo>
                  <a:pt x="0" y="0"/>
                </a:lnTo>
                <a:close/>
              </a:path>
            </a:pathLst>
          </a:custGeom>
          <a:ln w="14400">
            <a:solidFill>
              <a:srgbClr val="DC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6" name="object 306"/>
          <p:cNvSpPr/>
          <p:nvPr/>
        </p:nvSpPr>
        <p:spPr>
          <a:xfrm>
            <a:off x="5630748" y="4651628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20" h="33020">
                <a:moveTo>
                  <a:pt x="0" y="0"/>
                </a:moveTo>
                <a:lnTo>
                  <a:pt x="32448" y="0"/>
                </a:lnTo>
                <a:lnTo>
                  <a:pt x="32448" y="32423"/>
                </a:lnTo>
                <a:lnTo>
                  <a:pt x="0" y="32423"/>
                </a:lnTo>
                <a:lnTo>
                  <a:pt x="0" y="0"/>
                </a:lnTo>
                <a:close/>
              </a:path>
            </a:pathLst>
          </a:custGeom>
          <a:ln w="14400">
            <a:solidFill>
              <a:srgbClr val="DC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7" name="object 307"/>
          <p:cNvSpPr/>
          <p:nvPr/>
        </p:nvSpPr>
        <p:spPr>
          <a:xfrm>
            <a:off x="5692965" y="4651628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20" h="33020">
                <a:moveTo>
                  <a:pt x="0" y="0"/>
                </a:moveTo>
                <a:lnTo>
                  <a:pt x="32435" y="0"/>
                </a:lnTo>
                <a:lnTo>
                  <a:pt x="32435" y="32423"/>
                </a:lnTo>
                <a:lnTo>
                  <a:pt x="0" y="32423"/>
                </a:lnTo>
                <a:lnTo>
                  <a:pt x="0" y="0"/>
                </a:lnTo>
                <a:close/>
              </a:path>
            </a:pathLst>
          </a:custGeom>
          <a:ln w="14400">
            <a:solidFill>
              <a:srgbClr val="DC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8" name="object 308"/>
          <p:cNvSpPr/>
          <p:nvPr/>
        </p:nvSpPr>
        <p:spPr>
          <a:xfrm>
            <a:off x="5630748" y="4595012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20" h="33020">
                <a:moveTo>
                  <a:pt x="0" y="0"/>
                </a:moveTo>
                <a:lnTo>
                  <a:pt x="32448" y="0"/>
                </a:lnTo>
                <a:lnTo>
                  <a:pt x="32448" y="32435"/>
                </a:lnTo>
                <a:lnTo>
                  <a:pt x="0" y="32435"/>
                </a:lnTo>
                <a:lnTo>
                  <a:pt x="0" y="0"/>
                </a:lnTo>
                <a:close/>
              </a:path>
            </a:pathLst>
          </a:custGeom>
          <a:ln w="14400">
            <a:solidFill>
              <a:srgbClr val="DC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9" name="object 309"/>
          <p:cNvSpPr/>
          <p:nvPr/>
        </p:nvSpPr>
        <p:spPr>
          <a:xfrm>
            <a:off x="5692965" y="4595012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20" h="33020">
                <a:moveTo>
                  <a:pt x="0" y="0"/>
                </a:moveTo>
                <a:lnTo>
                  <a:pt x="32435" y="0"/>
                </a:lnTo>
                <a:lnTo>
                  <a:pt x="32435" y="32435"/>
                </a:lnTo>
                <a:lnTo>
                  <a:pt x="0" y="32435"/>
                </a:lnTo>
                <a:lnTo>
                  <a:pt x="0" y="0"/>
                </a:lnTo>
                <a:close/>
              </a:path>
            </a:pathLst>
          </a:custGeom>
          <a:ln w="14400">
            <a:solidFill>
              <a:srgbClr val="DC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0" name="object 310"/>
          <p:cNvSpPr/>
          <p:nvPr/>
        </p:nvSpPr>
        <p:spPr>
          <a:xfrm>
            <a:off x="5584761" y="4421466"/>
            <a:ext cx="39370" cy="34925"/>
          </a:xfrm>
          <a:custGeom>
            <a:avLst/>
            <a:gdLst/>
            <a:ahLst/>
            <a:cxnLst/>
            <a:rect l="l" t="t" r="r" b="b"/>
            <a:pathLst>
              <a:path w="39370" h="34925">
                <a:moveTo>
                  <a:pt x="0" y="34836"/>
                </a:moveTo>
                <a:lnTo>
                  <a:pt x="38963" y="0"/>
                </a:lnTo>
              </a:path>
            </a:pathLst>
          </a:custGeom>
          <a:ln w="14400">
            <a:solidFill>
              <a:srgbClr val="DC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1" name="object 311"/>
          <p:cNvSpPr/>
          <p:nvPr/>
        </p:nvSpPr>
        <p:spPr>
          <a:xfrm>
            <a:off x="5413718" y="4890961"/>
            <a:ext cx="194461" cy="109777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2" name="object 312"/>
          <p:cNvSpPr/>
          <p:nvPr/>
        </p:nvSpPr>
        <p:spPr>
          <a:xfrm>
            <a:off x="5751055" y="4898161"/>
            <a:ext cx="39370" cy="34925"/>
          </a:xfrm>
          <a:custGeom>
            <a:avLst/>
            <a:gdLst/>
            <a:ahLst/>
            <a:cxnLst/>
            <a:rect l="l" t="t" r="r" b="b"/>
            <a:pathLst>
              <a:path w="39370" h="34925">
                <a:moveTo>
                  <a:pt x="0" y="34848"/>
                </a:moveTo>
                <a:lnTo>
                  <a:pt x="38963" y="0"/>
                </a:lnTo>
              </a:path>
            </a:pathLst>
          </a:custGeom>
          <a:ln w="14400">
            <a:solidFill>
              <a:srgbClr val="DC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3" name="object 313"/>
          <p:cNvSpPr/>
          <p:nvPr/>
        </p:nvSpPr>
        <p:spPr>
          <a:xfrm>
            <a:off x="5751055" y="5099900"/>
            <a:ext cx="39370" cy="34925"/>
          </a:xfrm>
          <a:custGeom>
            <a:avLst/>
            <a:gdLst/>
            <a:ahLst/>
            <a:cxnLst/>
            <a:rect l="l" t="t" r="r" b="b"/>
            <a:pathLst>
              <a:path w="39370" h="34925">
                <a:moveTo>
                  <a:pt x="0" y="34836"/>
                </a:moveTo>
                <a:lnTo>
                  <a:pt x="38963" y="0"/>
                </a:lnTo>
              </a:path>
            </a:pathLst>
          </a:custGeom>
          <a:ln w="14400">
            <a:solidFill>
              <a:srgbClr val="DC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4" name="object 314"/>
          <p:cNvSpPr/>
          <p:nvPr/>
        </p:nvSpPr>
        <p:spPr>
          <a:xfrm>
            <a:off x="5459869" y="4844160"/>
            <a:ext cx="330200" cy="255904"/>
          </a:xfrm>
          <a:custGeom>
            <a:avLst/>
            <a:gdLst/>
            <a:ahLst/>
            <a:cxnLst/>
            <a:rect l="l" t="t" r="r" b="b"/>
            <a:pathLst>
              <a:path w="330200" h="255904">
                <a:moveTo>
                  <a:pt x="0" y="54000"/>
                </a:moveTo>
                <a:lnTo>
                  <a:pt x="163855" y="0"/>
                </a:lnTo>
                <a:lnTo>
                  <a:pt x="330149" y="54000"/>
                </a:lnTo>
                <a:lnTo>
                  <a:pt x="330149" y="255739"/>
                </a:lnTo>
              </a:path>
            </a:pathLst>
          </a:custGeom>
          <a:ln w="14400">
            <a:solidFill>
              <a:srgbClr val="DC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5" name="object 315"/>
          <p:cNvSpPr/>
          <p:nvPr/>
        </p:nvSpPr>
        <p:spPr>
          <a:xfrm>
            <a:off x="5506339" y="5074323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20" h="33020">
                <a:moveTo>
                  <a:pt x="0" y="0"/>
                </a:moveTo>
                <a:lnTo>
                  <a:pt x="32435" y="0"/>
                </a:lnTo>
                <a:lnTo>
                  <a:pt x="32435" y="32435"/>
                </a:lnTo>
                <a:lnTo>
                  <a:pt x="0" y="32435"/>
                </a:lnTo>
                <a:lnTo>
                  <a:pt x="0" y="0"/>
                </a:lnTo>
                <a:close/>
              </a:path>
            </a:pathLst>
          </a:custGeom>
          <a:ln w="14400">
            <a:solidFill>
              <a:srgbClr val="DC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6" name="object 316"/>
          <p:cNvSpPr/>
          <p:nvPr/>
        </p:nvSpPr>
        <p:spPr>
          <a:xfrm>
            <a:off x="5568543" y="5074323"/>
            <a:ext cx="33020" cy="60960"/>
          </a:xfrm>
          <a:custGeom>
            <a:avLst/>
            <a:gdLst/>
            <a:ahLst/>
            <a:cxnLst/>
            <a:rect l="l" t="t" r="r" b="b"/>
            <a:pathLst>
              <a:path w="33020" h="60960">
                <a:moveTo>
                  <a:pt x="0" y="0"/>
                </a:moveTo>
                <a:lnTo>
                  <a:pt x="32435" y="0"/>
                </a:lnTo>
                <a:lnTo>
                  <a:pt x="32435" y="60426"/>
                </a:lnTo>
                <a:lnTo>
                  <a:pt x="0" y="60426"/>
                </a:lnTo>
                <a:lnTo>
                  <a:pt x="0" y="0"/>
                </a:lnTo>
                <a:close/>
              </a:path>
            </a:pathLst>
          </a:custGeom>
          <a:ln w="14400">
            <a:solidFill>
              <a:srgbClr val="DC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7" name="object 317"/>
          <p:cNvSpPr/>
          <p:nvPr/>
        </p:nvSpPr>
        <p:spPr>
          <a:xfrm>
            <a:off x="5444134" y="5074323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20" h="33020">
                <a:moveTo>
                  <a:pt x="0" y="0"/>
                </a:moveTo>
                <a:lnTo>
                  <a:pt x="32435" y="0"/>
                </a:lnTo>
                <a:lnTo>
                  <a:pt x="32435" y="32435"/>
                </a:lnTo>
                <a:lnTo>
                  <a:pt x="0" y="32435"/>
                </a:lnTo>
                <a:lnTo>
                  <a:pt x="0" y="0"/>
                </a:lnTo>
                <a:close/>
              </a:path>
            </a:pathLst>
          </a:custGeom>
          <a:ln w="14400">
            <a:solidFill>
              <a:srgbClr val="DC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8" name="object 318"/>
          <p:cNvSpPr/>
          <p:nvPr/>
        </p:nvSpPr>
        <p:spPr>
          <a:xfrm>
            <a:off x="5568543" y="5017706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20" h="33020">
                <a:moveTo>
                  <a:pt x="0" y="0"/>
                </a:moveTo>
                <a:lnTo>
                  <a:pt x="32435" y="0"/>
                </a:lnTo>
                <a:lnTo>
                  <a:pt x="32435" y="32435"/>
                </a:lnTo>
                <a:lnTo>
                  <a:pt x="0" y="32435"/>
                </a:lnTo>
                <a:lnTo>
                  <a:pt x="0" y="0"/>
                </a:lnTo>
                <a:close/>
              </a:path>
            </a:pathLst>
          </a:custGeom>
          <a:ln w="14400">
            <a:solidFill>
              <a:srgbClr val="DC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9" name="object 319"/>
          <p:cNvSpPr/>
          <p:nvPr/>
        </p:nvSpPr>
        <p:spPr>
          <a:xfrm>
            <a:off x="5506339" y="5017706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20" h="33020">
                <a:moveTo>
                  <a:pt x="0" y="0"/>
                </a:moveTo>
                <a:lnTo>
                  <a:pt x="32435" y="0"/>
                </a:lnTo>
                <a:lnTo>
                  <a:pt x="32435" y="32435"/>
                </a:lnTo>
                <a:lnTo>
                  <a:pt x="0" y="32435"/>
                </a:lnTo>
                <a:lnTo>
                  <a:pt x="0" y="0"/>
                </a:lnTo>
                <a:close/>
              </a:path>
            </a:pathLst>
          </a:custGeom>
          <a:ln w="14400">
            <a:solidFill>
              <a:srgbClr val="DC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0" name="object 320"/>
          <p:cNvSpPr/>
          <p:nvPr/>
        </p:nvSpPr>
        <p:spPr>
          <a:xfrm>
            <a:off x="5444134" y="5017706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20" h="33020">
                <a:moveTo>
                  <a:pt x="0" y="0"/>
                </a:moveTo>
                <a:lnTo>
                  <a:pt x="32435" y="0"/>
                </a:lnTo>
                <a:lnTo>
                  <a:pt x="32435" y="32435"/>
                </a:lnTo>
                <a:lnTo>
                  <a:pt x="0" y="32435"/>
                </a:lnTo>
                <a:lnTo>
                  <a:pt x="0" y="0"/>
                </a:lnTo>
                <a:close/>
              </a:path>
            </a:pathLst>
          </a:custGeom>
          <a:ln w="14400">
            <a:solidFill>
              <a:srgbClr val="DC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1" name="object 321"/>
          <p:cNvSpPr/>
          <p:nvPr/>
        </p:nvSpPr>
        <p:spPr>
          <a:xfrm>
            <a:off x="5420918" y="4878997"/>
            <a:ext cx="330200" cy="255904"/>
          </a:xfrm>
          <a:custGeom>
            <a:avLst/>
            <a:gdLst/>
            <a:ahLst/>
            <a:cxnLst/>
            <a:rect l="l" t="t" r="r" b="b"/>
            <a:pathLst>
              <a:path w="330200" h="255904">
                <a:moveTo>
                  <a:pt x="0" y="54013"/>
                </a:moveTo>
                <a:lnTo>
                  <a:pt x="163842" y="0"/>
                </a:lnTo>
                <a:lnTo>
                  <a:pt x="330136" y="54013"/>
                </a:lnTo>
                <a:lnTo>
                  <a:pt x="330136" y="255739"/>
                </a:lnTo>
                <a:lnTo>
                  <a:pt x="0" y="255739"/>
                </a:lnTo>
                <a:lnTo>
                  <a:pt x="0" y="54013"/>
                </a:lnTo>
                <a:close/>
              </a:path>
            </a:pathLst>
          </a:custGeom>
          <a:ln w="14400">
            <a:solidFill>
              <a:srgbClr val="DC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2" name="object 322"/>
          <p:cNvSpPr/>
          <p:nvPr/>
        </p:nvSpPr>
        <p:spPr>
          <a:xfrm>
            <a:off x="5630760" y="4961089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20" h="33020">
                <a:moveTo>
                  <a:pt x="0" y="0"/>
                </a:moveTo>
                <a:lnTo>
                  <a:pt x="32435" y="0"/>
                </a:lnTo>
                <a:lnTo>
                  <a:pt x="32435" y="32448"/>
                </a:lnTo>
                <a:lnTo>
                  <a:pt x="0" y="32448"/>
                </a:lnTo>
                <a:lnTo>
                  <a:pt x="0" y="0"/>
                </a:lnTo>
                <a:close/>
              </a:path>
            </a:pathLst>
          </a:custGeom>
          <a:ln w="14400">
            <a:solidFill>
              <a:srgbClr val="DC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3" name="object 323"/>
          <p:cNvSpPr/>
          <p:nvPr/>
        </p:nvSpPr>
        <p:spPr>
          <a:xfrm>
            <a:off x="5692965" y="4961089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20" h="33020">
                <a:moveTo>
                  <a:pt x="0" y="0"/>
                </a:moveTo>
                <a:lnTo>
                  <a:pt x="32435" y="0"/>
                </a:lnTo>
                <a:lnTo>
                  <a:pt x="32435" y="32448"/>
                </a:lnTo>
                <a:lnTo>
                  <a:pt x="0" y="32448"/>
                </a:lnTo>
                <a:lnTo>
                  <a:pt x="0" y="0"/>
                </a:lnTo>
                <a:close/>
              </a:path>
            </a:pathLst>
          </a:custGeom>
          <a:ln w="14400">
            <a:solidFill>
              <a:srgbClr val="DC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4" name="object 324"/>
          <p:cNvSpPr/>
          <p:nvPr/>
        </p:nvSpPr>
        <p:spPr>
          <a:xfrm>
            <a:off x="5630760" y="5074323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20" h="33020">
                <a:moveTo>
                  <a:pt x="0" y="0"/>
                </a:moveTo>
                <a:lnTo>
                  <a:pt x="32435" y="0"/>
                </a:lnTo>
                <a:lnTo>
                  <a:pt x="32435" y="32435"/>
                </a:lnTo>
                <a:lnTo>
                  <a:pt x="0" y="32435"/>
                </a:lnTo>
                <a:lnTo>
                  <a:pt x="0" y="0"/>
                </a:lnTo>
                <a:close/>
              </a:path>
            </a:pathLst>
          </a:custGeom>
          <a:ln w="14400">
            <a:solidFill>
              <a:srgbClr val="DC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5" name="object 325"/>
          <p:cNvSpPr/>
          <p:nvPr/>
        </p:nvSpPr>
        <p:spPr>
          <a:xfrm>
            <a:off x="5692965" y="5074323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20" h="33020">
                <a:moveTo>
                  <a:pt x="0" y="0"/>
                </a:moveTo>
                <a:lnTo>
                  <a:pt x="32435" y="0"/>
                </a:lnTo>
                <a:lnTo>
                  <a:pt x="32435" y="32435"/>
                </a:lnTo>
                <a:lnTo>
                  <a:pt x="0" y="32435"/>
                </a:lnTo>
                <a:lnTo>
                  <a:pt x="0" y="0"/>
                </a:lnTo>
                <a:close/>
              </a:path>
            </a:pathLst>
          </a:custGeom>
          <a:ln w="14400">
            <a:solidFill>
              <a:srgbClr val="DC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6" name="object 326"/>
          <p:cNvSpPr/>
          <p:nvPr/>
        </p:nvSpPr>
        <p:spPr>
          <a:xfrm>
            <a:off x="5630760" y="5017706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20" h="33020">
                <a:moveTo>
                  <a:pt x="0" y="0"/>
                </a:moveTo>
                <a:lnTo>
                  <a:pt x="32435" y="0"/>
                </a:lnTo>
                <a:lnTo>
                  <a:pt x="32435" y="32435"/>
                </a:lnTo>
                <a:lnTo>
                  <a:pt x="0" y="32435"/>
                </a:lnTo>
                <a:lnTo>
                  <a:pt x="0" y="0"/>
                </a:lnTo>
                <a:close/>
              </a:path>
            </a:pathLst>
          </a:custGeom>
          <a:ln w="14400">
            <a:solidFill>
              <a:srgbClr val="DC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7" name="object 327"/>
          <p:cNvSpPr/>
          <p:nvPr/>
        </p:nvSpPr>
        <p:spPr>
          <a:xfrm>
            <a:off x="5692965" y="5017706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20" h="33020">
                <a:moveTo>
                  <a:pt x="0" y="0"/>
                </a:moveTo>
                <a:lnTo>
                  <a:pt x="32435" y="0"/>
                </a:lnTo>
                <a:lnTo>
                  <a:pt x="32435" y="32435"/>
                </a:lnTo>
                <a:lnTo>
                  <a:pt x="0" y="32435"/>
                </a:lnTo>
                <a:lnTo>
                  <a:pt x="0" y="0"/>
                </a:lnTo>
                <a:close/>
              </a:path>
            </a:pathLst>
          </a:custGeom>
          <a:ln w="14400">
            <a:solidFill>
              <a:srgbClr val="DC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8" name="object 328"/>
          <p:cNvSpPr/>
          <p:nvPr/>
        </p:nvSpPr>
        <p:spPr>
          <a:xfrm>
            <a:off x="5584761" y="4844160"/>
            <a:ext cx="39370" cy="34925"/>
          </a:xfrm>
          <a:custGeom>
            <a:avLst/>
            <a:gdLst/>
            <a:ahLst/>
            <a:cxnLst/>
            <a:rect l="l" t="t" r="r" b="b"/>
            <a:pathLst>
              <a:path w="39370" h="34925">
                <a:moveTo>
                  <a:pt x="0" y="34836"/>
                </a:moveTo>
                <a:lnTo>
                  <a:pt x="38963" y="0"/>
                </a:lnTo>
              </a:path>
            </a:pathLst>
          </a:custGeom>
          <a:ln w="14400">
            <a:solidFill>
              <a:srgbClr val="DC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9" name="object 329"/>
          <p:cNvSpPr/>
          <p:nvPr/>
        </p:nvSpPr>
        <p:spPr>
          <a:xfrm>
            <a:off x="1968310" y="4095229"/>
            <a:ext cx="194473" cy="109764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0" name="object 330"/>
          <p:cNvSpPr/>
          <p:nvPr/>
        </p:nvSpPr>
        <p:spPr>
          <a:xfrm>
            <a:off x="2305659" y="4102430"/>
            <a:ext cx="39370" cy="34925"/>
          </a:xfrm>
          <a:custGeom>
            <a:avLst/>
            <a:gdLst/>
            <a:ahLst/>
            <a:cxnLst/>
            <a:rect l="l" t="t" r="r" b="b"/>
            <a:pathLst>
              <a:path w="39369" h="34925">
                <a:moveTo>
                  <a:pt x="0" y="34836"/>
                </a:moveTo>
                <a:lnTo>
                  <a:pt x="38950" y="0"/>
                </a:lnTo>
              </a:path>
            </a:pathLst>
          </a:custGeom>
          <a:ln w="14400">
            <a:solidFill>
              <a:srgbClr val="DC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1" name="object 331"/>
          <p:cNvSpPr/>
          <p:nvPr/>
        </p:nvSpPr>
        <p:spPr>
          <a:xfrm>
            <a:off x="2305659" y="4304157"/>
            <a:ext cx="39370" cy="34925"/>
          </a:xfrm>
          <a:custGeom>
            <a:avLst/>
            <a:gdLst/>
            <a:ahLst/>
            <a:cxnLst/>
            <a:rect l="l" t="t" r="r" b="b"/>
            <a:pathLst>
              <a:path w="39369" h="34925">
                <a:moveTo>
                  <a:pt x="0" y="34848"/>
                </a:moveTo>
                <a:lnTo>
                  <a:pt x="38950" y="0"/>
                </a:lnTo>
              </a:path>
            </a:pathLst>
          </a:custGeom>
          <a:ln w="14400">
            <a:solidFill>
              <a:srgbClr val="DC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2" name="object 332"/>
          <p:cNvSpPr/>
          <p:nvPr/>
        </p:nvSpPr>
        <p:spPr>
          <a:xfrm>
            <a:off x="2014461" y="4048417"/>
            <a:ext cx="330200" cy="255904"/>
          </a:xfrm>
          <a:custGeom>
            <a:avLst/>
            <a:gdLst/>
            <a:ahLst/>
            <a:cxnLst/>
            <a:rect l="l" t="t" r="r" b="b"/>
            <a:pathLst>
              <a:path w="330200" h="255904">
                <a:moveTo>
                  <a:pt x="0" y="54013"/>
                </a:moveTo>
                <a:lnTo>
                  <a:pt x="163855" y="0"/>
                </a:lnTo>
                <a:lnTo>
                  <a:pt x="330149" y="54013"/>
                </a:lnTo>
                <a:lnTo>
                  <a:pt x="330149" y="255739"/>
                </a:lnTo>
              </a:path>
            </a:pathLst>
          </a:custGeom>
          <a:ln w="14400">
            <a:solidFill>
              <a:srgbClr val="DC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3" name="object 333"/>
          <p:cNvSpPr/>
          <p:nvPr/>
        </p:nvSpPr>
        <p:spPr>
          <a:xfrm>
            <a:off x="2060930" y="4278579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19" h="33020">
                <a:moveTo>
                  <a:pt x="0" y="0"/>
                </a:moveTo>
                <a:lnTo>
                  <a:pt x="32448" y="0"/>
                </a:lnTo>
                <a:lnTo>
                  <a:pt x="32448" y="32435"/>
                </a:lnTo>
                <a:lnTo>
                  <a:pt x="0" y="32435"/>
                </a:lnTo>
                <a:lnTo>
                  <a:pt x="0" y="0"/>
                </a:lnTo>
                <a:close/>
              </a:path>
            </a:pathLst>
          </a:custGeom>
          <a:ln w="14400">
            <a:solidFill>
              <a:srgbClr val="DC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4" name="object 334"/>
          <p:cNvSpPr/>
          <p:nvPr/>
        </p:nvSpPr>
        <p:spPr>
          <a:xfrm>
            <a:off x="2123147" y="4278579"/>
            <a:ext cx="33020" cy="60960"/>
          </a:xfrm>
          <a:custGeom>
            <a:avLst/>
            <a:gdLst/>
            <a:ahLst/>
            <a:cxnLst/>
            <a:rect l="l" t="t" r="r" b="b"/>
            <a:pathLst>
              <a:path w="33019" h="60960">
                <a:moveTo>
                  <a:pt x="0" y="0"/>
                </a:moveTo>
                <a:lnTo>
                  <a:pt x="32435" y="0"/>
                </a:lnTo>
                <a:lnTo>
                  <a:pt x="32435" y="60426"/>
                </a:lnTo>
                <a:lnTo>
                  <a:pt x="0" y="60426"/>
                </a:lnTo>
                <a:lnTo>
                  <a:pt x="0" y="0"/>
                </a:lnTo>
                <a:close/>
              </a:path>
            </a:pathLst>
          </a:custGeom>
          <a:ln w="14400">
            <a:solidFill>
              <a:srgbClr val="DC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5" name="object 335"/>
          <p:cNvSpPr/>
          <p:nvPr/>
        </p:nvSpPr>
        <p:spPr>
          <a:xfrm>
            <a:off x="1998726" y="4278579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19" h="33020">
                <a:moveTo>
                  <a:pt x="0" y="0"/>
                </a:moveTo>
                <a:lnTo>
                  <a:pt x="32435" y="0"/>
                </a:lnTo>
                <a:lnTo>
                  <a:pt x="32435" y="32435"/>
                </a:lnTo>
                <a:lnTo>
                  <a:pt x="0" y="32435"/>
                </a:lnTo>
                <a:lnTo>
                  <a:pt x="0" y="0"/>
                </a:lnTo>
                <a:close/>
              </a:path>
            </a:pathLst>
          </a:custGeom>
          <a:ln w="14400">
            <a:solidFill>
              <a:srgbClr val="DC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6" name="object 336"/>
          <p:cNvSpPr/>
          <p:nvPr/>
        </p:nvSpPr>
        <p:spPr>
          <a:xfrm>
            <a:off x="2123147" y="4221962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19" h="33020">
                <a:moveTo>
                  <a:pt x="0" y="0"/>
                </a:moveTo>
                <a:lnTo>
                  <a:pt x="32435" y="0"/>
                </a:lnTo>
                <a:lnTo>
                  <a:pt x="32435" y="32435"/>
                </a:lnTo>
                <a:lnTo>
                  <a:pt x="0" y="32435"/>
                </a:lnTo>
                <a:lnTo>
                  <a:pt x="0" y="0"/>
                </a:lnTo>
                <a:close/>
              </a:path>
            </a:pathLst>
          </a:custGeom>
          <a:ln w="14400">
            <a:solidFill>
              <a:srgbClr val="DC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7" name="object 337"/>
          <p:cNvSpPr/>
          <p:nvPr/>
        </p:nvSpPr>
        <p:spPr>
          <a:xfrm>
            <a:off x="2060930" y="4221962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19" h="33020">
                <a:moveTo>
                  <a:pt x="0" y="0"/>
                </a:moveTo>
                <a:lnTo>
                  <a:pt x="32448" y="0"/>
                </a:lnTo>
                <a:lnTo>
                  <a:pt x="32448" y="32435"/>
                </a:lnTo>
                <a:lnTo>
                  <a:pt x="0" y="32435"/>
                </a:lnTo>
                <a:lnTo>
                  <a:pt x="0" y="0"/>
                </a:lnTo>
                <a:close/>
              </a:path>
            </a:pathLst>
          </a:custGeom>
          <a:ln w="14400">
            <a:solidFill>
              <a:srgbClr val="DC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8" name="object 338"/>
          <p:cNvSpPr/>
          <p:nvPr/>
        </p:nvSpPr>
        <p:spPr>
          <a:xfrm>
            <a:off x="1998726" y="4221962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19" h="33020">
                <a:moveTo>
                  <a:pt x="0" y="0"/>
                </a:moveTo>
                <a:lnTo>
                  <a:pt x="32435" y="0"/>
                </a:lnTo>
                <a:lnTo>
                  <a:pt x="32435" y="32435"/>
                </a:lnTo>
                <a:lnTo>
                  <a:pt x="0" y="32435"/>
                </a:lnTo>
                <a:lnTo>
                  <a:pt x="0" y="0"/>
                </a:lnTo>
                <a:close/>
              </a:path>
            </a:pathLst>
          </a:custGeom>
          <a:ln w="14400">
            <a:solidFill>
              <a:srgbClr val="DC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9" name="object 339"/>
          <p:cNvSpPr/>
          <p:nvPr/>
        </p:nvSpPr>
        <p:spPr>
          <a:xfrm>
            <a:off x="1975510" y="4083265"/>
            <a:ext cx="330200" cy="255904"/>
          </a:xfrm>
          <a:custGeom>
            <a:avLst/>
            <a:gdLst/>
            <a:ahLst/>
            <a:cxnLst/>
            <a:rect l="l" t="t" r="r" b="b"/>
            <a:pathLst>
              <a:path w="330200" h="255904">
                <a:moveTo>
                  <a:pt x="0" y="54000"/>
                </a:moveTo>
                <a:lnTo>
                  <a:pt x="163855" y="0"/>
                </a:lnTo>
                <a:lnTo>
                  <a:pt x="330149" y="54000"/>
                </a:lnTo>
                <a:lnTo>
                  <a:pt x="330149" y="255739"/>
                </a:lnTo>
                <a:lnTo>
                  <a:pt x="0" y="255739"/>
                </a:lnTo>
                <a:lnTo>
                  <a:pt x="0" y="54000"/>
                </a:lnTo>
                <a:close/>
              </a:path>
            </a:pathLst>
          </a:custGeom>
          <a:ln w="14400">
            <a:solidFill>
              <a:srgbClr val="DC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0" name="object 340"/>
          <p:cNvSpPr/>
          <p:nvPr/>
        </p:nvSpPr>
        <p:spPr>
          <a:xfrm>
            <a:off x="2185352" y="4165358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19" h="33020">
                <a:moveTo>
                  <a:pt x="0" y="0"/>
                </a:moveTo>
                <a:lnTo>
                  <a:pt x="32435" y="0"/>
                </a:lnTo>
                <a:lnTo>
                  <a:pt x="32435" y="32435"/>
                </a:lnTo>
                <a:lnTo>
                  <a:pt x="0" y="32435"/>
                </a:lnTo>
                <a:lnTo>
                  <a:pt x="0" y="0"/>
                </a:lnTo>
                <a:close/>
              </a:path>
            </a:pathLst>
          </a:custGeom>
          <a:ln w="14400">
            <a:solidFill>
              <a:srgbClr val="DC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1" name="object 341"/>
          <p:cNvSpPr/>
          <p:nvPr/>
        </p:nvSpPr>
        <p:spPr>
          <a:xfrm>
            <a:off x="2247557" y="4165358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19" h="33020">
                <a:moveTo>
                  <a:pt x="0" y="0"/>
                </a:moveTo>
                <a:lnTo>
                  <a:pt x="32448" y="0"/>
                </a:lnTo>
                <a:lnTo>
                  <a:pt x="32448" y="32435"/>
                </a:lnTo>
                <a:lnTo>
                  <a:pt x="0" y="32435"/>
                </a:lnTo>
                <a:lnTo>
                  <a:pt x="0" y="0"/>
                </a:lnTo>
                <a:close/>
              </a:path>
            </a:pathLst>
          </a:custGeom>
          <a:ln w="14400">
            <a:solidFill>
              <a:srgbClr val="DC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2" name="object 342"/>
          <p:cNvSpPr/>
          <p:nvPr/>
        </p:nvSpPr>
        <p:spPr>
          <a:xfrm>
            <a:off x="2185352" y="4278579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19" h="33020">
                <a:moveTo>
                  <a:pt x="0" y="0"/>
                </a:moveTo>
                <a:lnTo>
                  <a:pt x="32435" y="0"/>
                </a:lnTo>
                <a:lnTo>
                  <a:pt x="32435" y="32435"/>
                </a:lnTo>
                <a:lnTo>
                  <a:pt x="0" y="32435"/>
                </a:lnTo>
                <a:lnTo>
                  <a:pt x="0" y="0"/>
                </a:lnTo>
                <a:close/>
              </a:path>
            </a:pathLst>
          </a:custGeom>
          <a:ln w="14400">
            <a:solidFill>
              <a:srgbClr val="DC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3" name="object 343"/>
          <p:cNvSpPr/>
          <p:nvPr/>
        </p:nvSpPr>
        <p:spPr>
          <a:xfrm>
            <a:off x="2247557" y="4278579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19" h="33020">
                <a:moveTo>
                  <a:pt x="0" y="0"/>
                </a:moveTo>
                <a:lnTo>
                  <a:pt x="32448" y="0"/>
                </a:lnTo>
                <a:lnTo>
                  <a:pt x="32448" y="32435"/>
                </a:lnTo>
                <a:lnTo>
                  <a:pt x="0" y="32435"/>
                </a:lnTo>
                <a:lnTo>
                  <a:pt x="0" y="0"/>
                </a:lnTo>
                <a:close/>
              </a:path>
            </a:pathLst>
          </a:custGeom>
          <a:ln w="14400">
            <a:solidFill>
              <a:srgbClr val="DC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4" name="object 344"/>
          <p:cNvSpPr/>
          <p:nvPr/>
        </p:nvSpPr>
        <p:spPr>
          <a:xfrm>
            <a:off x="2185352" y="4221962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19" h="33020">
                <a:moveTo>
                  <a:pt x="0" y="0"/>
                </a:moveTo>
                <a:lnTo>
                  <a:pt x="32435" y="0"/>
                </a:lnTo>
                <a:lnTo>
                  <a:pt x="32435" y="32435"/>
                </a:lnTo>
                <a:lnTo>
                  <a:pt x="0" y="32435"/>
                </a:lnTo>
                <a:lnTo>
                  <a:pt x="0" y="0"/>
                </a:lnTo>
                <a:close/>
              </a:path>
            </a:pathLst>
          </a:custGeom>
          <a:ln w="14400">
            <a:solidFill>
              <a:srgbClr val="DC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5" name="object 345"/>
          <p:cNvSpPr/>
          <p:nvPr/>
        </p:nvSpPr>
        <p:spPr>
          <a:xfrm>
            <a:off x="2247557" y="4221962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19" h="33020">
                <a:moveTo>
                  <a:pt x="0" y="0"/>
                </a:moveTo>
                <a:lnTo>
                  <a:pt x="32448" y="0"/>
                </a:lnTo>
                <a:lnTo>
                  <a:pt x="32448" y="32435"/>
                </a:lnTo>
                <a:lnTo>
                  <a:pt x="0" y="32435"/>
                </a:lnTo>
                <a:lnTo>
                  <a:pt x="0" y="0"/>
                </a:lnTo>
                <a:close/>
              </a:path>
            </a:pathLst>
          </a:custGeom>
          <a:ln w="14400">
            <a:solidFill>
              <a:srgbClr val="DC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6" name="object 346"/>
          <p:cNvSpPr/>
          <p:nvPr/>
        </p:nvSpPr>
        <p:spPr>
          <a:xfrm>
            <a:off x="2139365" y="4048417"/>
            <a:ext cx="39370" cy="34925"/>
          </a:xfrm>
          <a:custGeom>
            <a:avLst/>
            <a:gdLst/>
            <a:ahLst/>
            <a:cxnLst/>
            <a:rect l="l" t="t" r="r" b="b"/>
            <a:pathLst>
              <a:path w="39369" h="34925">
                <a:moveTo>
                  <a:pt x="0" y="34848"/>
                </a:moveTo>
                <a:lnTo>
                  <a:pt x="38950" y="0"/>
                </a:lnTo>
              </a:path>
            </a:pathLst>
          </a:custGeom>
          <a:ln w="14400">
            <a:solidFill>
              <a:srgbClr val="DC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7" name="object 347"/>
          <p:cNvSpPr/>
          <p:nvPr/>
        </p:nvSpPr>
        <p:spPr>
          <a:xfrm>
            <a:off x="2460511" y="4095229"/>
            <a:ext cx="194473" cy="109764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8" name="object 348"/>
          <p:cNvSpPr/>
          <p:nvPr/>
        </p:nvSpPr>
        <p:spPr>
          <a:xfrm>
            <a:off x="2797860" y="4102430"/>
            <a:ext cx="39370" cy="34925"/>
          </a:xfrm>
          <a:custGeom>
            <a:avLst/>
            <a:gdLst/>
            <a:ahLst/>
            <a:cxnLst/>
            <a:rect l="l" t="t" r="r" b="b"/>
            <a:pathLst>
              <a:path w="39369" h="34925">
                <a:moveTo>
                  <a:pt x="0" y="34836"/>
                </a:moveTo>
                <a:lnTo>
                  <a:pt x="38950" y="0"/>
                </a:lnTo>
              </a:path>
            </a:pathLst>
          </a:custGeom>
          <a:ln w="14400">
            <a:solidFill>
              <a:srgbClr val="DC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9" name="object 349"/>
          <p:cNvSpPr/>
          <p:nvPr/>
        </p:nvSpPr>
        <p:spPr>
          <a:xfrm>
            <a:off x="2797860" y="4304157"/>
            <a:ext cx="39370" cy="34925"/>
          </a:xfrm>
          <a:custGeom>
            <a:avLst/>
            <a:gdLst/>
            <a:ahLst/>
            <a:cxnLst/>
            <a:rect l="l" t="t" r="r" b="b"/>
            <a:pathLst>
              <a:path w="39369" h="34925">
                <a:moveTo>
                  <a:pt x="0" y="34848"/>
                </a:moveTo>
                <a:lnTo>
                  <a:pt x="38950" y="0"/>
                </a:lnTo>
              </a:path>
            </a:pathLst>
          </a:custGeom>
          <a:ln w="14400">
            <a:solidFill>
              <a:srgbClr val="DC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0" name="object 350"/>
          <p:cNvSpPr/>
          <p:nvPr/>
        </p:nvSpPr>
        <p:spPr>
          <a:xfrm>
            <a:off x="2506662" y="4048417"/>
            <a:ext cx="330200" cy="255904"/>
          </a:xfrm>
          <a:custGeom>
            <a:avLst/>
            <a:gdLst/>
            <a:ahLst/>
            <a:cxnLst/>
            <a:rect l="l" t="t" r="r" b="b"/>
            <a:pathLst>
              <a:path w="330200" h="255904">
                <a:moveTo>
                  <a:pt x="0" y="54013"/>
                </a:moveTo>
                <a:lnTo>
                  <a:pt x="163855" y="0"/>
                </a:lnTo>
                <a:lnTo>
                  <a:pt x="330149" y="54013"/>
                </a:lnTo>
                <a:lnTo>
                  <a:pt x="330149" y="255739"/>
                </a:lnTo>
              </a:path>
            </a:pathLst>
          </a:custGeom>
          <a:ln w="14400">
            <a:solidFill>
              <a:srgbClr val="DC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1" name="object 351"/>
          <p:cNvSpPr/>
          <p:nvPr/>
        </p:nvSpPr>
        <p:spPr>
          <a:xfrm>
            <a:off x="2553131" y="4278579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19" h="33020">
                <a:moveTo>
                  <a:pt x="0" y="0"/>
                </a:moveTo>
                <a:lnTo>
                  <a:pt x="32435" y="0"/>
                </a:lnTo>
                <a:lnTo>
                  <a:pt x="32435" y="32435"/>
                </a:lnTo>
                <a:lnTo>
                  <a:pt x="0" y="32435"/>
                </a:lnTo>
                <a:lnTo>
                  <a:pt x="0" y="0"/>
                </a:lnTo>
                <a:close/>
              </a:path>
            </a:pathLst>
          </a:custGeom>
          <a:ln w="14400">
            <a:solidFill>
              <a:srgbClr val="DC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2" name="object 352"/>
          <p:cNvSpPr/>
          <p:nvPr/>
        </p:nvSpPr>
        <p:spPr>
          <a:xfrm>
            <a:off x="2615349" y="4278579"/>
            <a:ext cx="33020" cy="60960"/>
          </a:xfrm>
          <a:custGeom>
            <a:avLst/>
            <a:gdLst/>
            <a:ahLst/>
            <a:cxnLst/>
            <a:rect l="l" t="t" r="r" b="b"/>
            <a:pathLst>
              <a:path w="33019" h="60960">
                <a:moveTo>
                  <a:pt x="0" y="0"/>
                </a:moveTo>
                <a:lnTo>
                  <a:pt x="32435" y="0"/>
                </a:lnTo>
                <a:lnTo>
                  <a:pt x="32435" y="60426"/>
                </a:lnTo>
                <a:lnTo>
                  <a:pt x="0" y="60426"/>
                </a:lnTo>
                <a:lnTo>
                  <a:pt x="0" y="0"/>
                </a:lnTo>
                <a:close/>
              </a:path>
            </a:pathLst>
          </a:custGeom>
          <a:ln w="14400">
            <a:solidFill>
              <a:srgbClr val="DC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3" name="object 353"/>
          <p:cNvSpPr/>
          <p:nvPr/>
        </p:nvSpPr>
        <p:spPr>
          <a:xfrm>
            <a:off x="2490927" y="4278579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19" h="33020">
                <a:moveTo>
                  <a:pt x="0" y="0"/>
                </a:moveTo>
                <a:lnTo>
                  <a:pt x="32435" y="0"/>
                </a:lnTo>
                <a:lnTo>
                  <a:pt x="32435" y="32435"/>
                </a:lnTo>
                <a:lnTo>
                  <a:pt x="0" y="32435"/>
                </a:lnTo>
                <a:lnTo>
                  <a:pt x="0" y="0"/>
                </a:lnTo>
                <a:close/>
              </a:path>
            </a:pathLst>
          </a:custGeom>
          <a:ln w="14400">
            <a:solidFill>
              <a:srgbClr val="DC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4" name="object 354"/>
          <p:cNvSpPr/>
          <p:nvPr/>
        </p:nvSpPr>
        <p:spPr>
          <a:xfrm>
            <a:off x="2615349" y="4221962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19" h="33020">
                <a:moveTo>
                  <a:pt x="0" y="0"/>
                </a:moveTo>
                <a:lnTo>
                  <a:pt x="32435" y="0"/>
                </a:lnTo>
                <a:lnTo>
                  <a:pt x="32435" y="32435"/>
                </a:lnTo>
                <a:lnTo>
                  <a:pt x="0" y="32435"/>
                </a:lnTo>
                <a:lnTo>
                  <a:pt x="0" y="0"/>
                </a:lnTo>
                <a:close/>
              </a:path>
            </a:pathLst>
          </a:custGeom>
          <a:ln w="14400">
            <a:solidFill>
              <a:srgbClr val="DC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5" name="object 355"/>
          <p:cNvSpPr/>
          <p:nvPr/>
        </p:nvSpPr>
        <p:spPr>
          <a:xfrm>
            <a:off x="2553131" y="4221962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19" h="33020">
                <a:moveTo>
                  <a:pt x="0" y="0"/>
                </a:moveTo>
                <a:lnTo>
                  <a:pt x="32435" y="0"/>
                </a:lnTo>
                <a:lnTo>
                  <a:pt x="32435" y="32435"/>
                </a:lnTo>
                <a:lnTo>
                  <a:pt x="0" y="32435"/>
                </a:lnTo>
                <a:lnTo>
                  <a:pt x="0" y="0"/>
                </a:lnTo>
                <a:close/>
              </a:path>
            </a:pathLst>
          </a:custGeom>
          <a:ln w="14400">
            <a:solidFill>
              <a:srgbClr val="DC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6" name="object 356"/>
          <p:cNvSpPr/>
          <p:nvPr/>
        </p:nvSpPr>
        <p:spPr>
          <a:xfrm>
            <a:off x="2490927" y="4221962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19" h="33020">
                <a:moveTo>
                  <a:pt x="0" y="0"/>
                </a:moveTo>
                <a:lnTo>
                  <a:pt x="32435" y="0"/>
                </a:lnTo>
                <a:lnTo>
                  <a:pt x="32435" y="32435"/>
                </a:lnTo>
                <a:lnTo>
                  <a:pt x="0" y="32435"/>
                </a:lnTo>
                <a:lnTo>
                  <a:pt x="0" y="0"/>
                </a:lnTo>
                <a:close/>
              </a:path>
            </a:pathLst>
          </a:custGeom>
          <a:ln w="14400">
            <a:solidFill>
              <a:srgbClr val="DC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7" name="object 357"/>
          <p:cNvSpPr/>
          <p:nvPr/>
        </p:nvSpPr>
        <p:spPr>
          <a:xfrm>
            <a:off x="2467711" y="4083265"/>
            <a:ext cx="330200" cy="255904"/>
          </a:xfrm>
          <a:custGeom>
            <a:avLst/>
            <a:gdLst/>
            <a:ahLst/>
            <a:cxnLst/>
            <a:rect l="l" t="t" r="r" b="b"/>
            <a:pathLst>
              <a:path w="330200" h="255904">
                <a:moveTo>
                  <a:pt x="0" y="54000"/>
                </a:moveTo>
                <a:lnTo>
                  <a:pt x="163855" y="0"/>
                </a:lnTo>
                <a:lnTo>
                  <a:pt x="330149" y="54000"/>
                </a:lnTo>
                <a:lnTo>
                  <a:pt x="330149" y="255739"/>
                </a:lnTo>
                <a:lnTo>
                  <a:pt x="0" y="255739"/>
                </a:lnTo>
                <a:lnTo>
                  <a:pt x="0" y="54000"/>
                </a:lnTo>
                <a:close/>
              </a:path>
            </a:pathLst>
          </a:custGeom>
          <a:ln w="14400">
            <a:solidFill>
              <a:srgbClr val="DC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8" name="object 358"/>
          <p:cNvSpPr/>
          <p:nvPr/>
        </p:nvSpPr>
        <p:spPr>
          <a:xfrm>
            <a:off x="2677553" y="4165358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19" h="33020">
                <a:moveTo>
                  <a:pt x="0" y="0"/>
                </a:moveTo>
                <a:lnTo>
                  <a:pt x="32435" y="0"/>
                </a:lnTo>
                <a:lnTo>
                  <a:pt x="32435" y="32435"/>
                </a:lnTo>
                <a:lnTo>
                  <a:pt x="0" y="32435"/>
                </a:lnTo>
                <a:lnTo>
                  <a:pt x="0" y="0"/>
                </a:lnTo>
                <a:close/>
              </a:path>
            </a:pathLst>
          </a:custGeom>
          <a:ln w="14400">
            <a:solidFill>
              <a:srgbClr val="DC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9" name="object 359"/>
          <p:cNvSpPr/>
          <p:nvPr/>
        </p:nvSpPr>
        <p:spPr>
          <a:xfrm>
            <a:off x="2739770" y="4165358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19" h="33020">
                <a:moveTo>
                  <a:pt x="0" y="0"/>
                </a:moveTo>
                <a:lnTo>
                  <a:pt x="32435" y="0"/>
                </a:lnTo>
                <a:lnTo>
                  <a:pt x="32435" y="32435"/>
                </a:lnTo>
                <a:lnTo>
                  <a:pt x="0" y="32435"/>
                </a:lnTo>
                <a:lnTo>
                  <a:pt x="0" y="0"/>
                </a:lnTo>
                <a:close/>
              </a:path>
            </a:pathLst>
          </a:custGeom>
          <a:ln w="14400">
            <a:solidFill>
              <a:srgbClr val="DC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0" name="object 360"/>
          <p:cNvSpPr/>
          <p:nvPr/>
        </p:nvSpPr>
        <p:spPr>
          <a:xfrm>
            <a:off x="2677553" y="4278579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19" h="33020">
                <a:moveTo>
                  <a:pt x="0" y="0"/>
                </a:moveTo>
                <a:lnTo>
                  <a:pt x="32435" y="0"/>
                </a:lnTo>
                <a:lnTo>
                  <a:pt x="32435" y="32435"/>
                </a:lnTo>
                <a:lnTo>
                  <a:pt x="0" y="32435"/>
                </a:lnTo>
                <a:lnTo>
                  <a:pt x="0" y="0"/>
                </a:lnTo>
                <a:close/>
              </a:path>
            </a:pathLst>
          </a:custGeom>
          <a:ln w="14400">
            <a:solidFill>
              <a:srgbClr val="DC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1" name="object 361"/>
          <p:cNvSpPr/>
          <p:nvPr/>
        </p:nvSpPr>
        <p:spPr>
          <a:xfrm>
            <a:off x="2739770" y="4278579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19" h="33020">
                <a:moveTo>
                  <a:pt x="0" y="0"/>
                </a:moveTo>
                <a:lnTo>
                  <a:pt x="32435" y="0"/>
                </a:lnTo>
                <a:lnTo>
                  <a:pt x="32435" y="32435"/>
                </a:lnTo>
                <a:lnTo>
                  <a:pt x="0" y="32435"/>
                </a:lnTo>
                <a:lnTo>
                  <a:pt x="0" y="0"/>
                </a:lnTo>
                <a:close/>
              </a:path>
            </a:pathLst>
          </a:custGeom>
          <a:ln w="14400">
            <a:solidFill>
              <a:srgbClr val="DC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2" name="object 362"/>
          <p:cNvSpPr/>
          <p:nvPr/>
        </p:nvSpPr>
        <p:spPr>
          <a:xfrm>
            <a:off x="2677553" y="4221962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19" h="33020">
                <a:moveTo>
                  <a:pt x="0" y="0"/>
                </a:moveTo>
                <a:lnTo>
                  <a:pt x="32435" y="0"/>
                </a:lnTo>
                <a:lnTo>
                  <a:pt x="32435" y="32435"/>
                </a:lnTo>
                <a:lnTo>
                  <a:pt x="0" y="32435"/>
                </a:lnTo>
                <a:lnTo>
                  <a:pt x="0" y="0"/>
                </a:lnTo>
                <a:close/>
              </a:path>
            </a:pathLst>
          </a:custGeom>
          <a:ln w="14400">
            <a:solidFill>
              <a:srgbClr val="DC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3" name="object 363"/>
          <p:cNvSpPr/>
          <p:nvPr/>
        </p:nvSpPr>
        <p:spPr>
          <a:xfrm>
            <a:off x="2739770" y="4221962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19" h="33020">
                <a:moveTo>
                  <a:pt x="0" y="0"/>
                </a:moveTo>
                <a:lnTo>
                  <a:pt x="32435" y="0"/>
                </a:lnTo>
                <a:lnTo>
                  <a:pt x="32435" y="32435"/>
                </a:lnTo>
                <a:lnTo>
                  <a:pt x="0" y="32435"/>
                </a:lnTo>
                <a:lnTo>
                  <a:pt x="0" y="0"/>
                </a:lnTo>
                <a:close/>
              </a:path>
            </a:pathLst>
          </a:custGeom>
          <a:ln w="14400">
            <a:solidFill>
              <a:srgbClr val="DC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4" name="object 364"/>
          <p:cNvSpPr/>
          <p:nvPr/>
        </p:nvSpPr>
        <p:spPr>
          <a:xfrm>
            <a:off x="2631567" y="4048417"/>
            <a:ext cx="39370" cy="34925"/>
          </a:xfrm>
          <a:custGeom>
            <a:avLst/>
            <a:gdLst/>
            <a:ahLst/>
            <a:cxnLst/>
            <a:rect l="l" t="t" r="r" b="b"/>
            <a:pathLst>
              <a:path w="39369" h="34925">
                <a:moveTo>
                  <a:pt x="0" y="34848"/>
                </a:moveTo>
                <a:lnTo>
                  <a:pt x="38950" y="0"/>
                </a:lnTo>
              </a:path>
            </a:pathLst>
          </a:custGeom>
          <a:ln w="14400">
            <a:solidFill>
              <a:srgbClr val="DC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5" name="object 365"/>
          <p:cNvSpPr/>
          <p:nvPr/>
        </p:nvSpPr>
        <p:spPr>
          <a:xfrm>
            <a:off x="2952712" y="4095229"/>
            <a:ext cx="194473" cy="109764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6" name="object 366"/>
          <p:cNvSpPr/>
          <p:nvPr/>
        </p:nvSpPr>
        <p:spPr>
          <a:xfrm>
            <a:off x="3290061" y="4102430"/>
            <a:ext cx="39370" cy="34925"/>
          </a:xfrm>
          <a:custGeom>
            <a:avLst/>
            <a:gdLst/>
            <a:ahLst/>
            <a:cxnLst/>
            <a:rect l="l" t="t" r="r" b="b"/>
            <a:pathLst>
              <a:path w="39370" h="34925">
                <a:moveTo>
                  <a:pt x="0" y="34836"/>
                </a:moveTo>
                <a:lnTo>
                  <a:pt x="38950" y="0"/>
                </a:lnTo>
              </a:path>
            </a:pathLst>
          </a:custGeom>
          <a:ln w="14400">
            <a:solidFill>
              <a:srgbClr val="DC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7" name="object 367"/>
          <p:cNvSpPr/>
          <p:nvPr/>
        </p:nvSpPr>
        <p:spPr>
          <a:xfrm>
            <a:off x="3290061" y="4304157"/>
            <a:ext cx="39370" cy="34925"/>
          </a:xfrm>
          <a:custGeom>
            <a:avLst/>
            <a:gdLst/>
            <a:ahLst/>
            <a:cxnLst/>
            <a:rect l="l" t="t" r="r" b="b"/>
            <a:pathLst>
              <a:path w="39370" h="34925">
                <a:moveTo>
                  <a:pt x="0" y="34848"/>
                </a:moveTo>
                <a:lnTo>
                  <a:pt x="38950" y="0"/>
                </a:lnTo>
              </a:path>
            </a:pathLst>
          </a:custGeom>
          <a:ln w="14400">
            <a:solidFill>
              <a:srgbClr val="DC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8" name="object 368"/>
          <p:cNvSpPr/>
          <p:nvPr/>
        </p:nvSpPr>
        <p:spPr>
          <a:xfrm>
            <a:off x="2998863" y="4048417"/>
            <a:ext cx="330200" cy="255904"/>
          </a:xfrm>
          <a:custGeom>
            <a:avLst/>
            <a:gdLst/>
            <a:ahLst/>
            <a:cxnLst/>
            <a:rect l="l" t="t" r="r" b="b"/>
            <a:pathLst>
              <a:path w="330200" h="255904">
                <a:moveTo>
                  <a:pt x="0" y="54013"/>
                </a:moveTo>
                <a:lnTo>
                  <a:pt x="163855" y="0"/>
                </a:lnTo>
                <a:lnTo>
                  <a:pt x="330149" y="54013"/>
                </a:lnTo>
                <a:lnTo>
                  <a:pt x="330149" y="255739"/>
                </a:lnTo>
              </a:path>
            </a:pathLst>
          </a:custGeom>
          <a:ln w="14400">
            <a:solidFill>
              <a:srgbClr val="DC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9" name="object 369"/>
          <p:cNvSpPr/>
          <p:nvPr/>
        </p:nvSpPr>
        <p:spPr>
          <a:xfrm>
            <a:off x="3045332" y="4278579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19" h="33020">
                <a:moveTo>
                  <a:pt x="0" y="0"/>
                </a:moveTo>
                <a:lnTo>
                  <a:pt x="32435" y="0"/>
                </a:lnTo>
                <a:lnTo>
                  <a:pt x="32435" y="32435"/>
                </a:lnTo>
                <a:lnTo>
                  <a:pt x="0" y="32435"/>
                </a:lnTo>
                <a:lnTo>
                  <a:pt x="0" y="0"/>
                </a:lnTo>
                <a:close/>
              </a:path>
            </a:pathLst>
          </a:custGeom>
          <a:ln w="14400">
            <a:solidFill>
              <a:srgbClr val="DC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0" name="object 370"/>
          <p:cNvSpPr/>
          <p:nvPr/>
        </p:nvSpPr>
        <p:spPr>
          <a:xfrm>
            <a:off x="3107550" y="4278579"/>
            <a:ext cx="33020" cy="60960"/>
          </a:xfrm>
          <a:custGeom>
            <a:avLst/>
            <a:gdLst/>
            <a:ahLst/>
            <a:cxnLst/>
            <a:rect l="l" t="t" r="r" b="b"/>
            <a:pathLst>
              <a:path w="33019" h="60960">
                <a:moveTo>
                  <a:pt x="0" y="0"/>
                </a:moveTo>
                <a:lnTo>
                  <a:pt x="32435" y="0"/>
                </a:lnTo>
                <a:lnTo>
                  <a:pt x="32435" y="60426"/>
                </a:lnTo>
                <a:lnTo>
                  <a:pt x="0" y="60426"/>
                </a:lnTo>
                <a:lnTo>
                  <a:pt x="0" y="0"/>
                </a:lnTo>
                <a:close/>
              </a:path>
            </a:pathLst>
          </a:custGeom>
          <a:ln w="14400">
            <a:solidFill>
              <a:srgbClr val="DC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1" name="object 371"/>
          <p:cNvSpPr/>
          <p:nvPr/>
        </p:nvSpPr>
        <p:spPr>
          <a:xfrm>
            <a:off x="2983128" y="4278579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19" h="33020">
                <a:moveTo>
                  <a:pt x="0" y="0"/>
                </a:moveTo>
                <a:lnTo>
                  <a:pt x="32435" y="0"/>
                </a:lnTo>
                <a:lnTo>
                  <a:pt x="32435" y="32435"/>
                </a:lnTo>
                <a:lnTo>
                  <a:pt x="0" y="32435"/>
                </a:lnTo>
                <a:lnTo>
                  <a:pt x="0" y="0"/>
                </a:lnTo>
                <a:close/>
              </a:path>
            </a:pathLst>
          </a:custGeom>
          <a:ln w="14400">
            <a:solidFill>
              <a:srgbClr val="DC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2" name="object 372"/>
          <p:cNvSpPr/>
          <p:nvPr/>
        </p:nvSpPr>
        <p:spPr>
          <a:xfrm>
            <a:off x="3107550" y="4221962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19" h="33020">
                <a:moveTo>
                  <a:pt x="0" y="0"/>
                </a:moveTo>
                <a:lnTo>
                  <a:pt x="32435" y="0"/>
                </a:lnTo>
                <a:lnTo>
                  <a:pt x="32435" y="32435"/>
                </a:lnTo>
                <a:lnTo>
                  <a:pt x="0" y="32435"/>
                </a:lnTo>
                <a:lnTo>
                  <a:pt x="0" y="0"/>
                </a:lnTo>
                <a:close/>
              </a:path>
            </a:pathLst>
          </a:custGeom>
          <a:ln w="14400">
            <a:solidFill>
              <a:srgbClr val="DC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3" name="object 373"/>
          <p:cNvSpPr/>
          <p:nvPr/>
        </p:nvSpPr>
        <p:spPr>
          <a:xfrm>
            <a:off x="3045332" y="4221962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19" h="33020">
                <a:moveTo>
                  <a:pt x="0" y="0"/>
                </a:moveTo>
                <a:lnTo>
                  <a:pt x="32435" y="0"/>
                </a:lnTo>
                <a:lnTo>
                  <a:pt x="32435" y="32435"/>
                </a:lnTo>
                <a:lnTo>
                  <a:pt x="0" y="32435"/>
                </a:lnTo>
                <a:lnTo>
                  <a:pt x="0" y="0"/>
                </a:lnTo>
                <a:close/>
              </a:path>
            </a:pathLst>
          </a:custGeom>
          <a:ln w="14400">
            <a:solidFill>
              <a:srgbClr val="DC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4" name="object 374"/>
          <p:cNvSpPr/>
          <p:nvPr/>
        </p:nvSpPr>
        <p:spPr>
          <a:xfrm>
            <a:off x="2983128" y="4221962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19" h="33020">
                <a:moveTo>
                  <a:pt x="0" y="0"/>
                </a:moveTo>
                <a:lnTo>
                  <a:pt x="32435" y="0"/>
                </a:lnTo>
                <a:lnTo>
                  <a:pt x="32435" y="32435"/>
                </a:lnTo>
                <a:lnTo>
                  <a:pt x="0" y="32435"/>
                </a:lnTo>
                <a:lnTo>
                  <a:pt x="0" y="0"/>
                </a:lnTo>
                <a:close/>
              </a:path>
            </a:pathLst>
          </a:custGeom>
          <a:ln w="14400">
            <a:solidFill>
              <a:srgbClr val="DC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5" name="object 375"/>
          <p:cNvSpPr/>
          <p:nvPr/>
        </p:nvSpPr>
        <p:spPr>
          <a:xfrm>
            <a:off x="2959912" y="4083265"/>
            <a:ext cx="330200" cy="255904"/>
          </a:xfrm>
          <a:custGeom>
            <a:avLst/>
            <a:gdLst/>
            <a:ahLst/>
            <a:cxnLst/>
            <a:rect l="l" t="t" r="r" b="b"/>
            <a:pathLst>
              <a:path w="330200" h="255904">
                <a:moveTo>
                  <a:pt x="0" y="54000"/>
                </a:moveTo>
                <a:lnTo>
                  <a:pt x="163855" y="0"/>
                </a:lnTo>
                <a:lnTo>
                  <a:pt x="330149" y="54000"/>
                </a:lnTo>
                <a:lnTo>
                  <a:pt x="330149" y="255739"/>
                </a:lnTo>
                <a:lnTo>
                  <a:pt x="0" y="255739"/>
                </a:lnTo>
                <a:lnTo>
                  <a:pt x="0" y="54000"/>
                </a:lnTo>
                <a:close/>
              </a:path>
            </a:pathLst>
          </a:custGeom>
          <a:ln w="14400">
            <a:solidFill>
              <a:srgbClr val="DC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6" name="object 376"/>
          <p:cNvSpPr/>
          <p:nvPr/>
        </p:nvSpPr>
        <p:spPr>
          <a:xfrm>
            <a:off x="3169754" y="4165358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19" h="33020">
                <a:moveTo>
                  <a:pt x="0" y="0"/>
                </a:moveTo>
                <a:lnTo>
                  <a:pt x="32435" y="0"/>
                </a:lnTo>
                <a:lnTo>
                  <a:pt x="32435" y="32435"/>
                </a:lnTo>
                <a:lnTo>
                  <a:pt x="0" y="32435"/>
                </a:lnTo>
                <a:lnTo>
                  <a:pt x="0" y="0"/>
                </a:lnTo>
                <a:close/>
              </a:path>
            </a:pathLst>
          </a:custGeom>
          <a:ln w="14400">
            <a:solidFill>
              <a:srgbClr val="DC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7" name="object 377"/>
          <p:cNvSpPr/>
          <p:nvPr/>
        </p:nvSpPr>
        <p:spPr>
          <a:xfrm>
            <a:off x="3231959" y="4165358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20" h="33020">
                <a:moveTo>
                  <a:pt x="0" y="0"/>
                </a:moveTo>
                <a:lnTo>
                  <a:pt x="32448" y="0"/>
                </a:lnTo>
                <a:lnTo>
                  <a:pt x="32448" y="32435"/>
                </a:lnTo>
                <a:lnTo>
                  <a:pt x="0" y="32435"/>
                </a:lnTo>
                <a:lnTo>
                  <a:pt x="0" y="0"/>
                </a:lnTo>
                <a:close/>
              </a:path>
            </a:pathLst>
          </a:custGeom>
          <a:ln w="14400">
            <a:solidFill>
              <a:srgbClr val="DC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8" name="object 378"/>
          <p:cNvSpPr/>
          <p:nvPr/>
        </p:nvSpPr>
        <p:spPr>
          <a:xfrm>
            <a:off x="3169754" y="4278579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19" h="33020">
                <a:moveTo>
                  <a:pt x="0" y="0"/>
                </a:moveTo>
                <a:lnTo>
                  <a:pt x="32435" y="0"/>
                </a:lnTo>
                <a:lnTo>
                  <a:pt x="32435" y="32435"/>
                </a:lnTo>
                <a:lnTo>
                  <a:pt x="0" y="32435"/>
                </a:lnTo>
                <a:lnTo>
                  <a:pt x="0" y="0"/>
                </a:lnTo>
                <a:close/>
              </a:path>
            </a:pathLst>
          </a:custGeom>
          <a:ln w="14400">
            <a:solidFill>
              <a:srgbClr val="DC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9" name="object 379"/>
          <p:cNvSpPr/>
          <p:nvPr/>
        </p:nvSpPr>
        <p:spPr>
          <a:xfrm>
            <a:off x="3231959" y="4278579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20" h="33020">
                <a:moveTo>
                  <a:pt x="0" y="0"/>
                </a:moveTo>
                <a:lnTo>
                  <a:pt x="32448" y="0"/>
                </a:lnTo>
                <a:lnTo>
                  <a:pt x="32448" y="32435"/>
                </a:lnTo>
                <a:lnTo>
                  <a:pt x="0" y="32435"/>
                </a:lnTo>
                <a:lnTo>
                  <a:pt x="0" y="0"/>
                </a:lnTo>
                <a:close/>
              </a:path>
            </a:pathLst>
          </a:custGeom>
          <a:ln w="14400">
            <a:solidFill>
              <a:srgbClr val="DC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0" name="object 380"/>
          <p:cNvSpPr/>
          <p:nvPr/>
        </p:nvSpPr>
        <p:spPr>
          <a:xfrm>
            <a:off x="3169754" y="4221962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19" h="33020">
                <a:moveTo>
                  <a:pt x="0" y="0"/>
                </a:moveTo>
                <a:lnTo>
                  <a:pt x="32435" y="0"/>
                </a:lnTo>
                <a:lnTo>
                  <a:pt x="32435" y="32435"/>
                </a:lnTo>
                <a:lnTo>
                  <a:pt x="0" y="32435"/>
                </a:lnTo>
                <a:lnTo>
                  <a:pt x="0" y="0"/>
                </a:lnTo>
                <a:close/>
              </a:path>
            </a:pathLst>
          </a:custGeom>
          <a:ln w="14400">
            <a:solidFill>
              <a:srgbClr val="DC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1" name="object 381"/>
          <p:cNvSpPr/>
          <p:nvPr/>
        </p:nvSpPr>
        <p:spPr>
          <a:xfrm>
            <a:off x="3231959" y="4221962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20" h="33020">
                <a:moveTo>
                  <a:pt x="0" y="0"/>
                </a:moveTo>
                <a:lnTo>
                  <a:pt x="32448" y="0"/>
                </a:lnTo>
                <a:lnTo>
                  <a:pt x="32448" y="32435"/>
                </a:lnTo>
                <a:lnTo>
                  <a:pt x="0" y="32435"/>
                </a:lnTo>
                <a:lnTo>
                  <a:pt x="0" y="0"/>
                </a:lnTo>
                <a:close/>
              </a:path>
            </a:pathLst>
          </a:custGeom>
          <a:ln w="14400">
            <a:solidFill>
              <a:srgbClr val="DC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2" name="object 382"/>
          <p:cNvSpPr/>
          <p:nvPr/>
        </p:nvSpPr>
        <p:spPr>
          <a:xfrm>
            <a:off x="3123768" y="4048417"/>
            <a:ext cx="39370" cy="34925"/>
          </a:xfrm>
          <a:custGeom>
            <a:avLst/>
            <a:gdLst/>
            <a:ahLst/>
            <a:cxnLst/>
            <a:rect l="l" t="t" r="r" b="b"/>
            <a:pathLst>
              <a:path w="39369" h="34925">
                <a:moveTo>
                  <a:pt x="0" y="34848"/>
                </a:moveTo>
                <a:lnTo>
                  <a:pt x="38950" y="0"/>
                </a:lnTo>
              </a:path>
            </a:pathLst>
          </a:custGeom>
          <a:ln w="14400">
            <a:solidFill>
              <a:srgbClr val="DC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3" name="object 383"/>
          <p:cNvSpPr/>
          <p:nvPr/>
        </p:nvSpPr>
        <p:spPr>
          <a:xfrm>
            <a:off x="3444900" y="4095229"/>
            <a:ext cx="194473" cy="109764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4" name="object 384"/>
          <p:cNvSpPr/>
          <p:nvPr/>
        </p:nvSpPr>
        <p:spPr>
          <a:xfrm>
            <a:off x="3782250" y="4102430"/>
            <a:ext cx="39370" cy="34925"/>
          </a:xfrm>
          <a:custGeom>
            <a:avLst/>
            <a:gdLst/>
            <a:ahLst/>
            <a:cxnLst/>
            <a:rect l="l" t="t" r="r" b="b"/>
            <a:pathLst>
              <a:path w="39370" h="34925">
                <a:moveTo>
                  <a:pt x="0" y="34836"/>
                </a:moveTo>
                <a:lnTo>
                  <a:pt x="38963" y="0"/>
                </a:lnTo>
              </a:path>
            </a:pathLst>
          </a:custGeom>
          <a:ln w="14400">
            <a:solidFill>
              <a:srgbClr val="DC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5" name="object 385"/>
          <p:cNvSpPr/>
          <p:nvPr/>
        </p:nvSpPr>
        <p:spPr>
          <a:xfrm>
            <a:off x="3782250" y="4304157"/>
            <a:ext cx="39370" cy="34925"/>
          </a:xfrm>
          <a:custGeom>
            <a:avLst/>
            <a:gdLst/>
            <a:ahLst/>
            <a:cxnLst/>
            <a:rect l="l" t="t" r="r" b="b"/>
            <a:pathLst>
              <a:path w="39370" h="34925">
                <a:moveTo>
                  <a:pt x="0" y="34848"/>
                </a:moveTo>
                <a:lnTo>
                  <a:pt x="38963" y="0"/>
                </a:lnTo>
              </a:path>
            </a:pathLst>
          </a:custGeom>
          <a:ln w="14400">
            <a:solidFill>
              <a:srgbClr val="DC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6" name="object 386"/>
          <p:cNvSpPr/>
          <p:nvPr/>
        </p:nvSpPr>
        <p:spPr>
          <a:xfrm>
            <a:off x="3491064" y="4048417"/>
            <a:ext cx="330200" cy="255904"/>
          </a:xfrm>
          <a:custGeom>
            <a:avLst/>
            <a:gdLst/>
            <a:ahLst/>
            <a:cxnLst/>
            <a:rect l="l" t="t" r="r" b="b"/>
            <a:pathLst>
              <a:path w="330200" h="255904">
                <a:moveTo>
                  <a:pt x="0" y="54013"/>
                </a:moveTo>
                <a:lnTo>
                  <a:pt x="163855" y="0"/>
                </a:lnTo>
                <a:lnTo>
                  <a:pt x="330149" y="54013"/>
                </a:lnTo>
                <a:lnTo>
                  <a:pt x="330149" y="255739"/>
                </a:lnTo>
              </a:path>
            </a:pathLst>
          </a:custGeom>
          <a:ln w="14400">
            <a:solidFill>
              <a:srgbClr val="DC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7" name="object 387"/>
          <p:cNvSpPr/>
          <p:nvPr/>
        </p:nvSpPr>
        <p:spPr>
          <a:xfrm>
            <a:off x="3537534" y="4278579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20" h="33020">
                <a:moveTo>
                  <a:pt x="0" y="0"/>
                </a:moveTo>
                <a:lnTo>
                  <a:pt x="32435" y="0"/>
                </a:lnTo>
                <a:lnTo>
                  <a:pt x="32435" y="32435"/>
                </a:lnTo>
                <a:lnTo>
                  <a:pt x="0" y="32435"/>
                </a:lnTo>
                <a:lnTo>
                  <a:pt x="0" y="0"/>
                </a:lnTo>
                <a:close/>
              </a:path>
            </a:pathLst>
          </a:custGeom>
          <a:ln w="14400">
            <a:solidFill>
              <a:srgbClr val="DC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8" name="object 388"/>
          <p:cNvSpPr/>
          <p:nvPr/>
        </p:nvSpPr>
        <p:spPr>
          <a:xfrm>
            <a:off x="3599738" y="4278579"/>
            <a:ext cx="33020" cy="60960"/>
          </a:xfrm>
          <a:custGeom>
            <a:avLst/>
            <a:gdLst/>
            <a:ahLst/>
            <a:cxnLst/>
            <a:rect l="l" t="t" r="r" b="b"/>
            <a:pathLst>
              <a:path w="33020" h="60960">
                <a:moveTo>
                  <a:pt x="0" y="0"/>
                </a:moveTo>
                <a:lnTo>
                  <a:pt x="32435" y="0"/>
                </a:lnTo>
                <a:lnTo>
                  <a:pt x="32435" y="60426"/>
                </a:lnTo>
                <a:lnTo>
                  <a:pt x="0" y="60426"/>
                </a:lnTo>
                <a:lnTo>
                  <a:pt x="0" y="0"/>
                </a:lnTo>
                <a:close/>
              </a:path>
            </a:pathLst>
          </a:custGeom>
          <a:ln w="14400">
            <a:solidFill>
              <a:srgbClr val="DC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9" name="object 389"/>
          <p:cNvSpPr/>
          <p:nvPr/>
        </p:nvSpPr>
        <p:spPr>
          <a:xfrm>
            <a:off x="3475329" y="4278579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20" h="33020">
                <a:moveTo>
                  <a:pt x="0" y="0"/>
                </a:moveTo>
                <a:lnTo>
                  <a:pt x="32435" y="0"/>
                </a:lnTo>
                <a:lnTo>
                  <a:pt x="32435" y="32435"/>
                </a:lnTo>
                <a:lnTo>
                  <a:pt x="0" y="32435"/>
                </a:lnTo>
                <a:lnTo>
                  <a:pt x="0" y="0"/>
                </a:lnTo>
                <a:close/>
              </a:path>
            </a:pathLst>
          </a:custGeom>
          <a:ln w="14400">
            <a:solidFill>
              <a:srgbClr val="DC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0" name="object 390"/>
          <p:cNvSpPr/>
          <p:nvPr/>
        </p:nvSpPr>
        <p:spPr>
          <a:xfrm>
            <a:off x="3599738" y="4221962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20" h="33020">
                <a:moveTo>
                  <a:pt x="0" y="0"/>
                </a:moveTo>
                <a:lnTo>
                  <a:pt x="32435" y="0"/>
                </a:lnTo>
                <a:lnTo>
                  <a:pt x="32435" y="32435"/>
                </a:lnTo>
                <a:lnTo>
                  <a:pt x="0" y="32435"/>
                </a:lnTo>
                <a:lnTo>
                  <a:pt x="0" y="0"/>
                </a:lnTo>
                <a:close/>
              </a:path>
            </a:pathLst>
          </a:custGeom>
          <a:ln w="14400">
            <a:solidFill>
              <a:srgbClr val="DC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1" name="object 391"/>
          <p:cNvSpPr/>
          <p:nvPr/>
        </p:nvSpPr>
        <p:spPr>
          <a:xfrm>
            <a:off x="3537534" y="4221962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20" h="33020">
                <a:moveTo>
                  <a:pt x="0" y="0"/>
                </a:moveTo>
                <a:lnTo>
                  <a:pt x="32435" y="0"/>
                </a:lnTo>
                <a:lnTo>
                  <a:pt x="32435" y="32435"/>
                </a:lnTo>
                <a:lnTo>
                  <a:pt x="0" y="32435"/>
                </a:lnTo>
                <a:lnTo>
                  <a:pt x="0" y="0"/>
                </a:lnTo>
                <a:close/>
              </a:path>
            </a:pathLst>
          </a:custGeom>
          <a:ln w="14400">
            <a:solidFill>
              <a:srgbClr val="DC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2" name="object 392"/>
          <p:cNvSpPr/>
          <p:nvPr/>
        </p:nvSpPr>
        <p:spPr>
          <a:xfrm>
            <a:off x="3475329" y="4221962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20" h="33020">
                <a:moveTo>
                  <a:pt x="0" y="0"/>
                </a:moveTo>
                <a:lnTo>
                  <a:pt x="32435" y="0"/>
                </a:lnTo>
                <a:lnTo>
                  <a:pt x="32435" y="32435"/>
                </a:lnTo>
                <a:lnTo>
                  <a:pt x="0" y="32435"/>
                </a:lnTo>
                <a:lnTo>
                  <a:pt x="0" y="0"/>
                </a:lnTo>
                <a:close/>
              </a:path>
            </a:pathLst>
          </a:custGeom>
          <a:ln w="14400">
            <a:solidFill>
              <a:srgbClr val="DC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3" name="object 393"/>
          <p:cNvSpPr/>
          <p:nvPr/>
        </p:nvSpPr>
        <p:spPr>
          <a:xfrm>
            <a:off x="3452101" y="4083265"/>
            <a:ext cx="330200" cy="255904"/>
          </a:xfrm>
          <a:custGeom>
            <a:avLst/>
            <a:gdLst/>
            <a:ahLst/>
            <a:cxnLst/>
            <a:rect l="l" t="t" r="r" b="b"/>
            <a:pathLst>
              <a:path w="330200" h="255904">
                <a:moveTo>
                  <a:pt x="0" y="54000"/>
                </a:moveTo>
                <a:lnTo>
                  <a:pt x="163855" y="0"/>
                </a:lnTo>
                <a:lnTo>
                  <a:pt x="330149" y="54000"/>
                </a:lnTo>
                <a:lnTo>
                  <a:pt x="330149" y="255739"/>
                </a:lnTo>
                <a:lnTo>
                  <a:pt x="0" y="255739"/>
                </a:lnTo>
                <a:lnTo>
                  <a:pt x="0" y="54000"/>
                </a:lnTo>
                <a:close/>
              </a:path>
            </a:pathLst>
          </a:custGeom>
          <a:ln w="14400">
            <a:solidFill>
              <a:srgbClr val="DC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4" name="object 394"/>
          <p:cNvSpPr/>
          <p:nvPr/>
        </p:nvSpPr>
        <p:spPr>
          <a:xfrm>
            <a:off x="3661955" y="4165358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20" h="33020">
                <a:moveTo>
                  <a:pt x="0" y="0"/>
                </a:moveTo>
                <a:lnTo>
                  <a:pt x="32435" y="0"/>
                </a:lnTo>
                <a:lnTo>
                  <a:pt x="32435" y="32435"/>
                </a:lnTo>
                <a:lnTo>
                  <a:pt x="0" y="32435"/>
                </a:lnTo>
                <a:lnTo>
                  <a:pt x="0" y="0"/>
                </a:lnTo>
                <a:close/>
              </a:path>
            </a:pathLst>
          </a:custGeom>
          <a:ln w="14400">
            <a:solidFill>
              <a:srgbClr val="DC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5" name="object 395"/>
          <p:cNvSpPr/>
          <p:nvPr/>
        </p:nvSpPr>
        <p:spPr>
          <a:xfrm>
            <a:off x="3724160" y="4165358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20" h="33020">
                <a:moveTo>
                  <a:pt x="0" y="0"/>
                </a:moveTo>
                <a:lnTo>
                  <a:pt x="32435" y="0"/>
                </a:lnTo>
                <a:lnTo>
                  <a:pt x="32435" y="32435"/>
                </a:lnTo>
                <a:lnTo>
                  <a:pt x="0" y="32435"/>
                </a:lnTo>
                <a:lnTo>
                  <a:pt x="0" y="0"/>
                </a:lnTo>
                <a:close/>
              </a:path>
            </a:pathLst>
          </a:custGeom>
          <a:ln w="14400">
            <a:solidFill>
              <a:srgbClr val="DC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6" name="object 396"/>
          <p:cNvSpPr/>
          <p:nvPr/>
        </p:nvSpPr>
        <p:spPr>
          <a:xfrm>
            <a:off x="3661955" y="4278579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20" h="33020">
                <a:moveTo>
                  <a:pt x="0" y="0"/>
                </a:moveTo>
                <a:lnTo>
                  <a:pt x="32435" y="0"/>
                </a:lnTo>
                <a:lnTo>
                  <a:pt x="32435" y="32435"/>
                </a:lnTo>
                <a:lnTo>
                  <a:pt x="0" y="32435"/>
                </a:lnTo>
                <a:lnTo>
                  <a:pt x="0" y="0"/>
                </a:lnTo>
                <a:close/>
              </a:path>
            </a:pathLst>
          </a:custGeom>
          <a:ln w="14400">
            <a:solidFill>
              <a:srgbClr val="DC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7" name="object 397"/>
          <p:cNvSpPr/>
          <p:nvPr/>
        </p:nvSpPr>
        <p:spPr>
          <a:xfrm>
            <a:off x="3724160" y="4278579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20" h="33020">
                <a:moveTo>
                  <a:pt x="0" y="0"/>
                </a:moveTo>
                <a:lnTo>
                  <a:pt x="32435" y="0"/>
                </a:lnTo>
                <a:lnTo>
                  <a:pt x="32435" y="32435"/>
                </a:lnTo>
                <a:lnTo>
                  <a:pt x="0" y="32435"/>
                </a:lnTo>
                <a:lnTo>
                  <a:pt x="0" y="0"/>
                </a:lnTo>
                <a:close/>
              </a:path>
            </a:pathLst>
          </a:custGeom>
          <a:ln w="14400">
            <a:solidFill>
              <a:srgbClr val="DC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8" name="object 398"/>
          <p:cNvSpPr/>
          <p:nvPr/>
        </p:nvSpPr>
        <p:spPr>
          <a:xfrm>
            <a:off x="3661955" y="4221962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20" h="33020">
                <a:moveTo>
                  <a:pt x="0" y="0"/>
                </a:moveTo>
                <a:lnTo>
                  <a:pt x="32435" y="0"/>
                </a:lnTo>
                <a:lnTo>
                  <a:pt x="32435" y="32435"/>
                </a:lnTo>
                <a:lnTo>
                  <a:pt x="0" y="32435"/>
                </a:lnTo>
                <a:lnTo>
                  <a:pt x="0" y="0"/>
                </a:lnTo>
                <a:close/>
              </a:path>
            </a:pathLst>
          </a:custGeom>
          <a:ln w="14400">
            <a:solidFill>
              <a:srgbClr val="DC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9" name="object 399"/>
          <p:cNvSpPr/>
          <p:nvPr/>
        </p:nvSpPr>
        <p:spPr>
          <a:xfrm>
            <a:off x="3724160" y="4221962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20" h="33020">
                <a:moveTo>
                  <a:pt x="0" y="0"/>
                </a:moveTo>
                <a:lnTo>
                  <a:pt x="32435" y="0"/>
                </a:lnTo>
                <a:lnTo>
                  <a:pt x="32435" y="32435"/>
                </a:lnTo>
                <a:lnTo>
                  <a:pt x="0" y="32435"/>
                </a:lnTo>
                <a:lnTo>
                  <a:pt x="0" y="0"/>
                </a:lnTo>
                <a:close/>
              </a:path>
            </a:pathLst>
          </a:custGeom>
          <a:ln w="14400">
            <a:solidFill>
              <a:srgbClr val="DC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0" name="object 400"/>
          <p:cNvSpPr/>
          <p:nvPr/>
        </p:nvSpPr>
        <p:spPr>
          <a:xfrm>
            <a:off x="3615956" y="4048417"/>
            <a:ext cx="39370" cy="34925"/>
          </a:xfrm>
          <a:custGeom>
            <a:avLst/>
            <a:gdLst/>
            <a:ahLst/>
            <a:cxnLst/>
            <a:rect l="l" t="t" r="r" b="b"/>
            <a:pathLst>
              <a:path w="39370" h="34925">
                <a:moveTo>
                  <a:pt x="0" y="34848"/>
                </a:moveTo>
                <a:lnTo>
                  <a:pt x="38963" y="0"/>
                </a:lnTo>
              </a:path>
            </a:pathLst>
          </a:custGeom>
          <a:ln w="14400">
            <a:solidFill>
              <a:srgbClr val="DC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1" name="object 401"/>
          <p:cNvSpPr/>
          <p:nvPr/>
        </p:nvSpPr>
        <p:spPr>
          <a:xfrm>
            <a:off x="3937102" y="4095229"/>
            <a:ext cx="194486" cy="109764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2" name="object 402"/>
          <p:cNvSpPr/>
          <p:nvPr/>
        </p:nvSpPr>
        <p:spPr>
          <a:xfrm>
            <a:off x="4274451" y="4102430"/>
            <a:ext cx="39370" cy="34925"/>
          </a:xfrm>
          <a:custGeom>
            <a:avLst/>
            <a:gdLst/>
            <a:ahLst/>
            <a:cxnLst/>
            <a:rect l="l" t="t" r="r" b="b"/>
            <a:pathLst>
              <a:path w="39370" h="34925">
                <a:moveTo>
                  <a:pt x="0" y="34836"/>
                </a:moveTo>
                <a:lnTo>
                  <a:pt x="38963" y="0"/>
                </a:lnTo>
              </a:path>
            </a:pathLst>
          </a:custGeom>
          <a:ln w="14400">
            <a:solidFill>
              <a:srgbClr val="DC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3" name="object 403"/>
          <p:cNvSpPr/>
          <p:nvPr/>
        </p:nvSpPr>
        <p:spPr>
          <a:xfrm>
            <a:off x="4274451" y="4304157"/>
            <a:ext cx="39370" cy="34925"/>
          </a:xfrm>
          <a:custGeom>
            <a:avLst/>
            <a:gdLst/>
            <a:ahLst/>
            <a:cxnLst/>
            <a:rect l="l" t="t" r="r" b="b"/>
            <a:pathLst>
              <a:path w="39370" h="34925">
                <a:moveTo>
                  <a:pt x="0" y="34848"/>
                </a:moveTo>
                <a:lnTo>
                  <a:pt x="38963" y="0"/>
                </a:lnTo>
              </a:path>
            </a:pathLst>
          </a:custGeom>
          <a:ln w="14400">
            <a:solidFill>
              <a:srgbClr val="DC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4" name="object 404"/>
          <p:cNvSpPr/>
          <p:nvPr/>
        </p:nvSpPr>
        <p:spPr>
          <a:xfrm>
            <a:off x="3983266" y="4048417"/>
            <a:ext cx="330200" cy="255904"/>
          </a:xfrm>
          <a:custGeom>
            <a:avLst/>
            <a:gdLst/>
            <a:ahLst/>
            <a:cxnLst/>
            <a:rect l="l" t="t" r="r" b="b"/>
            <a:pathLst>
              <a:path w="330200" h="255904">
                <a:moveTo>
                  <a:pt x="0" y="54013"/>
                </a:moveTo>
                <a:lnTo>
                  <a:pt x="163855" y="0"/>
                </a:lnTo>
                <a:lnTo>
                  <a:pt x="330149" y="54013"/>
                </a:lnTo>
                <a:lnTo>
                  <a:pt x="330149" y="255739"/>
                </a:lnTo>
              </a:path>
            </a:pathLst>
          </a:custGeom>
          <a:ln w="14400">
            <a:solidFill>
              <a:srgbClr val="DC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5" name="object 405"/>
          <p:cNvSpPr/>
          <p:nvPr/>
        </p:nvSpPr>
        <p:spPr>
          <a:xfrm>
            <a:off x="4029735" y="4278579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20" h="33020">
                <a:moveTo>
                  <a:pt x="0" y="0"/>
                </a:moveTo>
                <a:lnTo>
                  <a:pt x="32435" y="0"/>
                </a:lnTo>
                <a:lnTo>
                  <a:pt x="32435" y="32435"/>
                </a:lnTo>
                <a:lnTo>
                  <a:pt x="0" y="32435"/>
                </a:lnTo>
                <a:lnTo>
                  <a:pt x="0" y="0"/>
                </a:lnTo>
                <a:close/>
              </a:path>
            </a:pathLst>
          </a:custGeom>
          <a:ln w="14400">
            <a:solidFill>
              <a:srgbClr val="DC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6" name="object 406"/>
          <p:cNvSpPr/>
          <p:nvPr/>
        </p:nvSpPr>
        <p:spPr>
          <a:xfrm>
            <a:off x="4091940" y="4278579"/>
            <a:ext cx="33020" cy="60960"/>
          </a:xfrm>
          <a:custGeom>
            <a:avLst/>
            <a:gdLst/>
            <a:ahLst/>
            <a:cxnLst/>
            <a:rect l="l" t="t" r="r" b="b"/>
            <a:pathLst>
              <a:path w="33020" h="60960">
                <a:moveTo>
                  <a:pt x="0" y="0"/>
                </a:moveTo>
                <a:lnTo>
                  <a:pt x="32448" y="0"/>
                </a:lnTo>
                <a:lnTo>
                  <a:pt x="32448" y="60426"/>
                </a:lnTo>
                <a:lnTo>
                  <a:pt x="0" y="60426"/>
                </a:lnTo>
                <a:lnTo>
                  <a:pt x="0" y="0"/>
                </a:lnTo>
                <a:close/>
              </a:path>
            </a:pathLst>
          </a:custGeom>
          <a:ln w="14400">
            <a:solidFill>
              <a:srgbClr val="DC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7" name="object 407"/>
          <p:cNvSpPr/>
          <p:nvPr/>
        </p:nvSpPr>
        <p:spPr>
          <a:xfrm>
            <a:off x="3967518" y="4278579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20" h="33020">
                <a:moveTo>
                  <a:pt x="0" y="0"/>
                </a:moveTo>
                <a:lnTo>
                  <a:pt x="32448" y="0"/>
                </a:lnTo>
                <a:lnTo>
                  <a:pt x="32448" y="32435"/>
                </a:lnTo>
                <a:lnTo>
                  <a:pt x="0" y="32435"/>
                </a:lnTo>
                <a:lnTo>
                  <a:pt x="0" y="0"/>
                </a:lnTo>
                <a:close/>
              </a:path>
            </a:pathLst>
          </a:custGeom>
          <a:ln w="14400">
            <a:solidFill>
              <a:srgbClr val="DC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8" name="object 408"/>
          <p:cNvSpPr/>
          <p:nvPr/>
        </p:nvSpPr>
        <p:spPr>
          <a:xfrm>
            <a:off x="4091940" y="4221962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20" h="33020">
                <a:moveTo>
                  <a:pt x="0" y="0"/>
                </a:moveTo>
                <a:lnTo>
                  <a:pt x="32448" y="0"/>
                </a:lnTo>
                <a:lnTo>
                  <a:pt x="32448" y="32435"/>
                </a:lnTo>
                <a:lnTo>
                  <a:pt x="0" y="32435"/>
                </a:lnTo>
                <a:lnTo>
                  <a:pt x="0" y="0"/>
                </a:lnTo>
                <a:close/>
              </a:path>
            </a:pathLst>
          </a:custGeom>
          <a:ln w="14400">
            <a:solidFill>
              <a:srgbClr val="DC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9" name="object 409"/>
          <p:cNvSpPr/>
          <p:nvPr/>
        </p:nvSpPr>
        <p:spPr>
          <a:xfrm>
            <a:off x="4029735" y="4221962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20" h="33020">
                <a:moveTo>
                  <a:pt x="0" y="0"/>
                </a:moveTo>
                <a:lnTo>
                  <a:pt x="32435" y="0"/>
                </a:lnTo>
                <a:lnTo>
                  <a:pt x="32435" y="32435"/>
                </a:lnTo>
                <a:lnTo>
                  <a:pt x="0" y="32435"/>
                </a:lnTo>
                <a:lnTo>
                  <a:pt x="0" y="0"/>
                </a:lnTo>
                <a:close/>
              </a:path>
            </a:pathLst>
          </a:custGeom>
          <a:ln w="14400">
            <a:solidFill>
              <a:srgbClr val="DC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0" name="object 410"/>
          <p:cNvSpPr/>
          <p:nvPr/>
        </p:nvSpPr>
        <p:spPr>
          <a:xfrm>
            <a:off x="3967518" y="4221962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20" h="33020">
                <a:moveTo>
                  <a:pt x="0" y="0"/>
                </a:moveTo>
                <a:lnTo>
                  <a:pt x="32448" y="0"/>
                </a:lnTo>
                <a:lnTo>
                  <a:pt x="32448" y="32435"/>
                </a:lnTo>
                <a:lnTo>
                  <a:pt x="0" y="32435"/>
                </a:lnTo>
                <a:lnTo>
                  <a:pt x="0" y="0"/>
                </a:lnTo>
                <a:close/>
              </a:path>
            </a:pathLst>
          </a:custGeom>
          <a:ln w="14400">
            <a:solidFill>
              <a:srgbClr val="DC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1" name="object 411"/>
          <p:cNvSpPr/>
          <p:nvPr/>
        </p:nvSpPr>
        <p:spPr>
          <a:xfrm>
            <a:off x="3944302" y="4083265"/>
            <a:ext cx="330200" cy="255904"/>
          </a:xfrm>
          <a:custGeom>
            <a:avLst/>
            <a:gdLst/>
            <a:ahLst/>
            <a:cxnLst/>
            <a:rect l="l" t="t" r="r" b="b"/>
            <a:pathLst>
              <a:path w="330200" h="255904">
                <a:moveTo>
                  <a:pt x="0" y="54000"/>
                </a:moveTo>
                <a:lnTo>
                  <a:pt x="163855" y="0"/>
                </a:lnTo>
                <a:lnTo>
                  <a:pt x="330149" y="54000"/>
                </a:lnTo>
                <a:lnTo>
                  <a:pt x="330149" y="255739"/>
                </a:lnTo>
                <a:lnTo>
                  <a:pt x="0" y="255739"/>
                </a:lnTo>
                <a:lnTo>
                  <a:pt x="0" y="54000"/>
                </a:lnTo>
                <a:close/>
              </a:path>
            </a:pathLst>
          </a:custGeom>
          <a:ln w="14400">
            <a:solidFill>
              <a:srgbClr val="DC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2" name="object 412"/>
          <p:cNvSpPr/>
          <p:nvPr/>
        </p:nvSpPr>
        <p:spPr>
          <a:xfrm>
            <a:off x="4154157" y="4165358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20" h="33020">
                <a:moveTo>
                  <a:pt x="0" y="0"/>
                </a:moveTo>
                <a:lnTo>
                  <a:pt x="32435" y="0"/>
                </a:lnTo>
                <a:lnTo>
                  <a:pt x="32435" y="32435"/>
                </a:lnTo>
                <a:lnTo>
                  <a:pt x="0" y="32435"/>
                </a:lnTo>
                <a:lnTo>
                  <a:pt x="0" y="0"/>
                </a:lnTo>
                <a:close/>
              </a:path>
            </a:pathLst>
          </a:custGeom>
          <a:ln w="14400">
            <a:solidFill>
              <a:srgbClr val="DC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3" name="object 413"/>
          <p:cNvSpPr/>
          <p:nvPr/>
        </p:nvSpPr>
        <p:spPr>
          <a:xfrm>
            <a:off x="4216362" y="4165358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20" h="33020">
                <a:moveTo>
                  <a:pt x="0" y="0"/>
                </a:moveTo>
                <a:lnTo>
                  <a:pt x="32435" y="0"/>
                </a:lnTo>
                <a:lnTo>
                  <a:pt x="32435" y="32435"/>
                </a:lnTo>
                <a:lnTo>
                  <a:pt x="0" y="32435"/>
                </a:lnTo>
                <a:lnTo>
                  <a:pt x="0" y="0"/>
                </a:lnTo>
                <a:close/>
              </a:path>
            </a:pathLst>
          </a:custGeom>
          <a:ln w="14400">
            <a:solidFill>
              <a:srgbClr val="DC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4" name="object 414"/>
          <p:cNvSpPr/>
          <p:nvPr/>
        </p:nvSpPr>
        <p:spPr>
          <a:xfrm>
            <a:off x="4154157" y="4278579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20" h="33020">
                <a:moveTo>
                  <a:pt x="0" y="0"/>
                </a:moveTo>
                <a:lnTo>
                  <a:pt x="32435" y="0"/>
                </a:lnTo>
                <a:lnTo>
                  <a:pt x="32435" y="32435"/>
                </a:lnTo>
                <a:lnTo>
                  <a:pt x="0" y="32435"/>
                </a:lnTo>
                <a:lnTo>
                  <a:pt x="0" y="0"/>
                </a:lnTo>
                <a:close/>
              </a:path>
            </a:pathLst>
          </a:custGeom>
          <a:ln w="14400">
            <a:solidFill>
              <a:srgbClr val="DC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5" name="object 415"/>
          <p:cNvSpPr/>
          <p:nvPr/>
        </p:nvSpPr>
        <p:spPr>
          <a:xfrm>
            <a:off x="4216362" y="4278579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20" h="33020">
                <a:moveTo>
                  <a:pt x="0" y="0"/>
                </a:moveTo>
                <a:lnTo>
                  <a:pt x="32435" y="0"/>
                </a:lnTo>
                <a:lnTo>
                  <a:pt x="32435" y="32435"/>
                </a:lnTo>
                <a:lnTo>
                  <a:pt x="0" y="32435"/>
                </a:lnTo>
                <a:lnTo>
                  <a:pt x="0" y="0"/>
                </a:lnTo>
                <a:close/>
              </a:path>
            </a:pathLst>
          </a:custGeom>
          <a:ln w="14400">
            <a:solidFill>
              <a:srgbClr val="DC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6" name="object 416"/>
          <p:cNvSpPr/>
          <p:nvPr/>
        </p:nvSpPr>
        <p:spPr>
          <a:xfrm>
            <a:off x="4154157" y="4221962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20" h="33020">
                <a:moveTo>
                  <a:pt x="0" y="0"/>
                </a:moveTo>
                <a:lnTo>
                  <a:pt x="32435" y="0"/>
                </a:lnTo>
                <a:lnTo>
                  <a:pt x="32435" y="32435"/>
                </a:lnTo>
                <a:lnTo>
                  <a:pt x="0" y="32435"/>
                </a:lnTo>
                <a:lnTo>
                  <a:pt x="0" y="0"/>
                </a:lnTo>
                <a:close/>
              </a:path>
            </a:pathLst>
          </a:custGeom>
          <a:ln w="14400">
            <a:solidFill>
              <a:srgbClr val="DC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7" name="object 417"/>
          <p:cNvSpPr/>
          <p:nvPr/>
        </p:nvSpPr>
        <p:spPr>
          <a:xfrm>
            <a:off x="4216362" y="4221962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20" h="33020">
                <a:moveTo>
                  <a:pt x="0" y="0"/>
                </a:moveTo>
                <a:lnTo>
                  <a:pt x="32435" y="0"/>
                </a:lnTo>
                <a:lnTo>
                  <a:pt x="32435" y="32435"/>
                </a:lnTo>
                <a:lnTo>
                  <a:pt x="0" y="32435"/>
                </a:lnTo>
                <a:lnTo>
                  <a:pt x="0" y="0"/>
                </a:lnTo>
                <a:close/>
              </a:path>
            </a:pathLst>
          </a:custGeom>
          <a:ln w="14400">
            <a:solidFill>
              <a:srgbClr val="DC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8" name="object 418"/>
          <p:cNvSpPr/>
          <p:nvPr/>
        </p:nvSpPr>
        <p:spPr>
          <a:xfrm>
            <a:off x="4108157" y="4048417"/>
            <a:ext cx="39370" cy="34925"/>
          </a:xfrm>
          <a:custGeom>
            <a:avLst/>
            <a:gdLst/>
            <a:ahLst/>
            <a:cxnLst/>
            <a:rect l="l" t="t" r="r" b="b"/>
            <a:pathLst>
              <a:path w="39370" h="34925">
                <a:moveTo>
                  <a:pt x="0" y="34848"/>
                </a:moveTo>
                <a:lnTo>
                  <a:pt x="38963" y="0"/>
                </a:lnTo>
              </a:path>
            </a:pathLst>
          </a:custGeom>
          <a:ln w="14400">
            <a:solidFill>
              <a:srgbClr val="DC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9" name="object 419"/>
          <p:cNvSpPr/>
          <p:nvPr/>
        </p:nvSpPr>
        <p:spPr>
          <a:xfrm>
            <a:off x="4429303" y="4095229"/>
            <a:ext cx="194486" cy="109764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0" name="object 420"/>
          <p:cNvSpPr/>
          <p:nvPr/>
        </p:nvSpPr>
        <p:spPr>
          <a:xfrm>
            <a:off x="4766652" y="4102430"/>
            <a:ext cx="39370" cy="34925"/>
          </a:xfrm>
          <a:custGeom>
            <a:avLst/>
            <a:gdLst/>
            <a:ahLst/>
            <a:cxnLst/>
            <a:rect l="l" t="t" r="r" b="b"/>
            <a:pathLst>
              <a:path w="39370" h="34925">
                <a:moveTo>
                  <a:pt x="0" y="34836"/>
                </a:moveTo>
                <a:lnTo>
                  <a:pt x="38963" y="0"/>
                </a:lnTo>
              </a:path>
            </a:pathLst>
          </a:custGeom>
          <a:ln w="14400">
            <a:solidFill>
              <a:srgbClr val="DC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1" name="object 421"/>
          <p:cNvSpPr/>
          <p:nvPr/>
        </p:nvSpPr>
        <p:spPr>
          <a:xfrm>
            <a:off x="4766652" y="4304157"/>
            <a:ext cx="39370" cy="34925"/>
          </a:xfrm>
          <a:custGeom>
            <a:avLst/>
            <a:gdLst/>
            <a:ahLst/>
            <a:cxnLst/>
            <a:rect l="l" t="t" r="r" b="b"/>
            <a:pathLst>
              <a:path w="39370" h="34925">
                <a:moveTo>
                  <a:pt x="0" y="34848"/>
                </a:moveTo>
                <a:lnTo>
                  <a:pt x="38963" y="0"/>
                </a:lnTo>
              </a:path>
            </a:pathLst>
          </a:custGeom>
          <a:ln w="14400">
            <a:solidFill>
              <a:srgbClr val="DC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2" name="object 422"/>
          <p:cNvSpPr/>
          <p:nvPr/>
        </p:nvSpPr>
        <p:spPr>
          <a:xfrm>
            <a:off x="4475467" y="4048417"/>
            <a:ext cx="330200" cy="255904"/>
          </a:xfrm>
          <a:custGeom>
            <a:avLst/>
            <a:gdLst/>
            <a:ahLst/>
            <a:cxnLst/>
            <a:rect l="l" t="t" r="r" b="b"/>
            <a:pathLst>
              <a:path w="330200" h="255904">
                <a:moveTo>
                  <a:pt x="0" y="54013"/>
                </a:moveTo>
                <a:lnTo>
                  <a:pt x="163855" y="0"/>
                </a:lnTo>
                <a:lnTo>
                  <a:pt x="330149" y="54013"/>
                </a:lnTo>
                <a:lnTo>
                  <a:pt x="330149" y="255739"/>
                </a:lnTo>
              </a:path>
            </a:pathLst>
          </a:custGeom>
          <a:ln w="14400">
            <a:solidFill>
              <a:srgbClr val="DC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3" name="object 423"/>
          <p:cNvSpPr/>
          <p:nvPr/>
        </p:nvSpPr>
        <p:spPr>
          <a:xfrm>
            <a:off x="4521936" y="4278579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20" h="33020">
                <a:moveTo>
                  <a:pt x="0" y="0"/>
                </a:moveTo>
                <a:lnTo>
                  <a:pt x="32435" y="0"/>
                </a:lnTo>
                <a:lnTo>
                  <a:pt x="32435" y="32435"/>
                </a:lnTo>
                <a:lnTo>
                  <a:pt x="0" y="32435"/>
                </a:lnTo>
                <a:lnTo>
                  <a:pt x="0" y="0"/>
                </a:lnTo>
                <a:close/>
              </a:path>
            </a:pathLst>
          </a:custGeom>
          <a:ln w="14400">
            <a:solidFill>
              <a:srgbClr val="DC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4" name="object 424"/>
          <p:cNvSpPr/>
          <p:nvPr/>
        </p:nvSpPr>
        <p:spPr>
          <a:xfrm>
            <a:off x="4584141" y="4278579"/>
            <a:ext cx="33020" cy="60960"/>
          </a:xfrm>
          <a:custGeom>
            <a:avLst/>
            <a:gdLst/>
            <a:ahLst/>
            <a:cxnLst/>
            <a:rect l="l" t="t" r="r" b="b"/>
            <a:pathLst>
              <a:path w="33020" h="60960">
                <a:moveTo>
                  <a:pt x="0" y="0"/>
                </a:moveTo>
                <a:lnTo>
                  <a:pt x="32448" y="0"/>
                </a:lnTo>
                <a:lnTo>
                  <a:pt x="32448" y="60426"/>
                </a:lnTo>
                <a:lnTo>
                  <a:pt x="0" y="60426"/>
                </a:lnTo>
                <a:lnTo>
                  <a:pt x="0" y="0"/>
                </a:lnTo>
                <a:close/>
              </a:path>
            </a:pathLst>
          </a:custGeom>
          <a:ln w="14400">
            <a:solidFill>
              <a:srgbClr val="DC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5" name="object 425"/>
          <p:cNvSpPr/>
          <p:nvPr/>
        </p:nvSpPr>
        <p:spPr>
          <a:xfrm>
            <a:off x="4459732" y="4278579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20" h="33020">
                <a:moveTo>
                  <a:pt x="0" y="0"/>
                </a:moveTo>
                <a:lnTo>
                  <a:pt x="32435" y="0"/>
                </a:lnTo>
                <a:lnTo>
                  <a:pt x="32435" y="32435"/>
                </a:lnTo>
                <a:lnTo>
                  <a:pt x="0" y="32435"/>
                </a:lnTo>
                <a:lnTo>
                  <a:pt x="0" y="0"/>
                </a:lnTo>
                <a:close/>
              </a:path>
            </a:pathLst>
          </a:custGeom>
          <a:ln w="14400">
            <a:solidFill>
              <a:srgbClr val="DC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6" name="object 426"/>
          <p:cNvSpPr/>
          <p:nvPr/>
        </p:nvSpPr>
        <p:spPr>
          <a:xfrm>
            <a:off x="4584141" y="4221962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20" h="33020">
                <a:moveTo>
                  <a:pt x="0" y="0"/>
                </a:moveTo>
                <a:lnTo>
                  <a:pt x="32448" y="0"/>
                </a:lnTo>
                <a:lnTo>
                  <a:pt x="32448" y="32435"/>
                </a:lnTo>
                <a:lnTo>
                  <a:pt x="0" y="32435"/>
                </a:lnTo>
                <a:lnTo>
                  <a:pt x="0" y="0"/>
                </a:lnTo>
                <a:close/>
              </a:path>
            </a:pathLst>
          </a:custGeom>
          <a:ln w="14400">
            <a:solidFill>
              <a:srgbClr val="DC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7" name="object 427"/>
          <p:cNvSpPr/>
          <p:nvPr/>
        </p:nvSpPr>
        <p:spPr>
          <a:xfrm>
            <a:off x="4521936" y="4221962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20" h="33020">
                <a:moveTo>
                  <a:pt x="0" y="0"/>
                </a:moveTo>
                <a:lnTo>
                  <a:pt x="32435" y="0"/>
                </a:lnTo>
                <a:lnTo>
                  <a:pt x="32435" y="32435"/>
                </a:lnTo>
                <a:lnTo>
                  <a:pt x="0" y="32435"/>
                </a:lnTo>
                <a:lnTo>
                  <a:pt x="0" y="0"/>
                </a:lnTo>
                <a:close/>
              </a:path>
            </a:pathLst>
          </a:custGeom>
          <a:ln w="14400">
            <a:solidFill>
              <a:srgbClr val="DC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8" name="object 428"/>
          <p:cNvSpPr/>
          <p:nvPr/>
        </p:nvSpPr>
        <p:spPr>
          <a:xfrm>
            <a:off x="4459732" y="4221962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20" h="33020">
                <a:moveTo>
                  <a:pt x="0" y="0"/>
                </a:moveTo>
                <a:lnTo>
                  <a:pt x="32435" y="0"/>
                </a:lnTo>
                <a:lnTo>
                  <a:pt x="32435" y="32435"/>
                </a:lnTo>
                <a:lnTo>
                  <a:pt x="0" y="32435"/>
                </a:lnTo>
                <a:lnTo>
                  <a:pt x="0" y="0"/>
                </a:lnTo>
                <a:close/>
              </a:path>
            </a:pathLst>
          </a:custGeom>
          <a:ln w="14400">
            <a:solidFill>
              <a:srgbClr val="DC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9" name="object 429"/>
          <p:cNvSpPr/>
          <p:nvPr/>
        </p:nvSpPr>
        <p:spPr>
          <a:xfrm>
            <a:off x="4436503" y="4083265"/>
            <a:ext cx="330200" cy="255904"/>
          </a:xfrm>
          <a:custGeom>
            <a:avLst/>
            <a:gdLst/>
            <a:ahLst/>
            <a:cxnLst/>
            <a:rect l="l" t="t" r="r" b="b"/>
            <a:pathLst>
              <a:path w="330200" h="255904">
                <a:moveTo>
                  <a:pt x="0" y="54000"/>
                </a:moveTo>
                <a:lnTo>
                  <a:pt x="163855" y="0"/>
                </a:lnTo>
                <a:lnTo>
                  <a:pt x="330149" y="54000"/>
                </a:lnTo>
                <a:lnTo>
                  <a:pt x="330149" y="255739"/>
                </a:lnTo>
                <a:lnTo>
                  <a:pt x="0" y="255739"/>
                </a:lnTo>
                <a:lnTo>
                  <a:pt x="0" y="54000"/>
                </a:lnTo>
                <a:close/>
              </a:path>
            </a:pathLst>
          </a:custGeom>
          <a:ln w="14400">
            <a:solidFill>
              <a:srgbClr val="DC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0" name="object 430"/>
          <p:cNvSpPr/>
          <p:nvPr/>
        </p:nvSpPr>
        <p:spPr>
          <a:xfrm>
            <a:off x="4646358" y="4165358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20" h="33020">
                <a:moveTo>
                  <a:pt x="0" y="0"/>
                </a:moveTo>
                <a:lnTo>
                  <a:pt x="32435" y="0"/>
                </a:lnTo>
                <a:lnTo>
                  <a:pt x="32435" y="32435"/>
                </a:lnTo>
                <a:lnTo>
                  <a:pt x="0" y="32435"/>
                </a:lnTo>
                <a:lnTo>
                  <a:pt x="0" y="0"/>
                </a:lnTo>
                <a:close/>
              </a:path>
            </a:pathLst>
          </a:custGeom>
          <a:ln w="14400">
            <a:solidFill>
              <a:srgbClr val="DC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1" name="object 431"/>
          <p:cNvSpPr/>
          <p:nvPr/>
        </p:nvSpPr>
        <p:spPr>
          <a:xfrm>
            <a:off x="4708562" y="4165358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20" h="33020">
                <a:moveTo>
                  <a:pt x="0" y="0"/>
                </a:moveTo>
                <a:lnTo>
                  <a:pt x="32435" y="0"/>
                </a:lnTo>
                <a:lnTo>
                  <a:pt x="32435" y="32435"/>
                </a:lnTo>
                <a:lnTo>
                  <a:pt x="0" y="32435"/>
                </a:lnTo>
                <a:lnTo>
                  <a:pt x="0" y="0"/>
                </a:lnTo>
                <a:close/>
              </a:path>
            </a:pathLst>
          </a:custGeom>
          <a:ln w="14400">
            <a:solidFill>
              <a:srgbClr val="DC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2" name="object 432"/>
          <p:cNvSpPr/>
          <p:nvPr/>
        </p:nvSpPr>
        <p:spPr>
          <a:xfrm>
            <a:off x="4646358" y="4278579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20" h="33020">
                <a:moveTo>
                  <a:pt x="0" y="0"/>
                </a:moveTo>
                <a:lnTo>
                  <a:pt x="32435" y="0"/>
                </a:lnTo>
                <a:lnTo>
                  <a:pt x="32435" y="32435"/>
                </a:lnTo>
                <a:lnTo>
                  <a:pt x="0" y="32435"/>
                </a:lnTo>
                <a:lnTo>
                  <a:pt x="0" y="0"/>
                </a:lnTo>
                <a:close/>
              </a:path>
            </a:pathLst>
          </a:custGeom>
          <a:ln w="14400">
            <a:solidFill>
              <a:srgbClr val="DC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3" name="object 433"/>
          <p:cNvSpPr/>
          <p:nvPr/>
        </p:nvSpPr>
        <p:spPr>
          <a:xfrm>
            <a:off x="4708562" y="4278579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20" h="33020">
                <a:moveTo>
                  <a:pt x="0" y="0"/>
                </a:moveTo>
                <a:lnTo>
                  <a:pt x="32435" y="0"/>
                </a:lnTo>
                <a:lnTo>
                  <a:pt x="32435" y="32435"/>
                </a:lnTo>
                <a:lnTo>
                  <a:pt x="0" y="32435"/>
                </a:lnTo>
                <a:lnTo>
                  <a:pt x="0" y="0"/>
                </a:lnTo>
                <a:close/>
              </a:path>
            </a:pathLst>
          </a:custGeom>
          <a:ln w="14400">
            <a:solidFill>
              <a:srgbClr val="DC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4" name="object 434"/>
          <p:cNvSpPr/>
          <p:nvPr/>
        </p:nvSpPr>
        <p:spPr>
          <a:xfrm>
            <a:off x="4646358" y="4221962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20" h="33020">
                <a:moveTo>
                  <a:pt x="0" y="0"/>
                </a:moveTo>
                <a:lnTo>
                  <a:pt x="32435" y="0"/>
                </a:lnTo>
                <a:lnTo>
                  <a:pt x="32435" y="32435"/>
                </a:lnTo>
                <a:lnTo>
                  <a:pt x="0" y="32435"/>
                </a:lnTo>
                <a:lnTo>
                  <a:pt x="0" y="0"/>
                </a:lnTo>
                <a:close/>
              </a:path>
            </a:pathLst>
          </a:custGeom>
          <a:ln w="14400">
            <a:solidFill>
              <a:srgbClr val="DC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5" name="object 435"/>
          <p:cNvSpPr/>
          <p:nvPr/>
        </p:nvSpPr>
        <p:spPr>
          <a:xfrm>
            <a:off x="4708562" y="4221962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20" h="33020">
                <a:moveTo>
                  <a:pt x="0" y="0"/>
                </a:moveTo>
                <a:lnTo>
                  <a:pt x="32435" y="0"/>
                </a:lnTo>
                <a:lnTo>
                  <a:pt x="32435" y="32435"/>
                </a:lnTo>
                <a:lnTo>
                  <a:pt x="0" y="32435"/>
                </a:lnTo>
                <a:lnTo>
                  <a:pt x="0" y="0"/>
                </a:lnTo>
                <a:close/>
              </a:path>
            </a:pathLst>
          </a:custGeom>
          <a:ln w="14400">
            <a:solidFill>
              <a:srgbClr val="DC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6" name="object 436"/>
          <p:cNvSpPr/>
          <p:nvPr/>
        </p:nvSpPr>
        <p:spPr>
          <a:xfrm>
            <a:off x="4600359" y="4048417"/>
            <a:ext cx="39370" cy="34925"/>
          </a:xfrm>
          <a:custGeom>
            <a:avLst/>
            <a:gdLst/>
            <a:ahLst/>
            <a:cxnLst/>
            <a:rect l="l" t="t" r="r" b="b"/>
            <a:pathLst>
              <a:path w="39370" h="34925">
                <a:moveTo>
                  <a:pt x="0" y="34848"/>
                </a:moveTo>
                <a:lnTo>
                  <a:pt x="38963" y="0"/>
                </a:lnTo>
              </a:path>
            </a:pathLst>
          </a:custGeom>
          <a:ln w="14400">
            <a:solidFill>
              <a:srgbClr val="DC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7" name="object 437"/>
          <p:cNvSpPr/>
          <p:nvPr/>
        </p:nvSpPr>
        <p:spPr>
          <a:xfrm>
            <a:off x="5413705" y="4095229"/>
            <a:ext cx="194473" cy="109764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8" name="object 438"/>
          <p:cNvSpPr/>
          <p:nvPr/>
        </p:nvSpPr>
        <p:spPr>
          <a:xfrm>
            <a:off x="5751055" y="4102430"/>
            <a:ext cx="39370" cy="34925"/>
          </a:xfrm>
          <a:custGeom>
            <a:avLst/>
            <a:gdLst/>
            <a:ahLst/>
            <a:cxnLst/>
            <a:rect l="l" t="t" r="r" b="b"/>
            <a:pathLst>
              <a:path w="39370" h="34925">
                <a:moveTo>
                  <a:pt x="0" y="34836"/>
                </a:moveTo>
                <a:lnTo>
                  <a:pt x="38963" y="0"/>
                </a:lnTo>
              </a:path>
            </a:pathLst>
          </a:custGeom>
          <a:ln w="14400">
            <a:solidFill>
              <a:srgbClr val="DC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9" name="object 439"/>
          <p:cNvSpPr/>
          <p:nvPr/>
        </p:nvSpPr>
        <p:spPr>
          <a:xfrm>
            <a:off x="5751055" y="4304157"/>
            <a:ext cx="39370" cy="34925"/>
          </a:xfrm>
          <a:custGeom>
            <a:avLst/>
            <a:gdLst/>
            <a:ahLst/>
            <a:cxnLst/>
            <a:rect l="l" t="t" r="r" b="b"/>
            <a:pathLst>
              <a:path w="39370" h="34925">
                <a:moveTo>
                  <a:pt x="0" y="34848"/>
                </a:moveTo>
                <a:lnTo>
                  <a:pt x="38963" y="0"/>
                </a:lnTo>
              </a:path>
            </a:pathLst>
          </a:custGeom>
          <a:ln w="14400">
            <a:solidFill>
              <a:srgbClr val="DC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0" name="object 440"/>
          <p:cNvSpPr/>
          <p:nvPr/>
        </p:nvSpPr>
        <p:spPr>
          <a:xfrm>
            <a:off x="5459869" y="4048417"/>
            <a:ext cx="330200" cy="255904"/>
          </a:xfrm>
          <a:custGeom>
            <a:avLst/>
            <a:gdLst/>
            <a:ahLst/>
            <a:cxnLst/>
            <a:rect l="l" t="t" r="r" b="b"/>
            <a:pathLst>
              <a:path w="330200" h="255904">
                <a:moveTo>
                  <a:pt x="0" y="54013"/>
                </a:moveTo>
                <a:lnTo>
                  <a:pt x="163855" y="0"/>
                </a:lnTo>
                <a:lnTo>
                  <a:pt x="330149" y="54013"/>
                </a:lnTo>
                <a:lnTo>
                  <a:pt x="330149" y="255739"/>
                </a:lnTo>
              </a:path>
            </a:pathLst>
          </a:custGeom>
          <a:ln w="14400">
            <a:solidFill>
              <a:srgbClr val="DC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1" name="object 441"/>
          <p:cNvSpPr/>
          <p:nvPr/>
        </p:nvSpPr>
        <p:spPr>
          <a:xfrm>
            <a:off x="5506339" y="4278579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20" h="33020">
                <a:moveTo>
                  <a:pt x="0" y="0"/>
                </a:moveTo>
                <a:lnTo>
                  <a:pt x="32435" y="0"/>
                </a:lnTo>
                <a:lnTo>
                  <a:pt x="32435" y="32435"/>
                </a:lnTo>
                <a:lnTo>
                  <a:pt x="0" y="32435"/>
                </a:lnTo>
                <a:lnTo>
                  <a:pt x="0" y="0"/>
                </a:lnTo>
                <a:close/>
              </a:path>
            </a:pathLst>
          </a:custGeom>
          <a:ln w="14400">
            <a:solidFill>
              <a:srgbClr val="DC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2" name="object 442"/>
          <p:cNvSpPr/>
          <p:nvPr/>
        </p:nvSpPr>
        <p:spPr>
          <a:xfrm>
            <a:off x="5568543" y="4278579"/>
            <a:ext cx="33020" cy="60960"/>
          </a:xfrm>
          <a:custGeom>
            <a:avLst/>
            <a:gdLst/>
            <a:ahLst/>
            <a:cxnLst/>
            <a:rect l="l" t="t" r="r" b="b"/>
            <a:pathLst>
              <a:path w="33020" h="60960">
                <a:moveTo>
                  <a:pt x="0" y="0"/>
                </a:moveTo>
                <a:lnTo>
                  <a:pt x="32435" y="0"/>
                </a:lnTo>
                <a:lnTo>
                  <a:pt x="32435" y="60426"/>
                </a:lnTo>
                <a:lnTo>
                  <a:pt x="0" y="60426"/>
                </a:lnTo>
                <a:lnTo>
                  <a:pt x="0" y="0"/>
                </a:lnTo>
                <a:close/>
              </a:path>
            </a:pathLst>
          </a:custGeom>
          <a:ln w="14400">
            <a:solidFill>
              <a:srgbClr val="DC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3" name="object 443"/>
          <p:cNvSpPr/>
          <p:nvPr/>
        </p:nvSpPr>
        <p:spPr>
          <a:xfrm>
            <a:off x="5444121" y="4278579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20" h="33020">
                <a:moveTo>
                  <a:pt x="0" y="0"/>
                </a:moveTo>
                <a:lnTo>
                  <a:pt x="32448" y="0"/>
                </a:lnTo>
                <a:lnTo>
                  <a:pt x="32448" y="32435"/>
                </a:lnTo>
                <a:lnTo>
                  <a:pt x="0" y="32435"/>
                </a:lnTo>
                <a:lnTo>
                  <a:pt x="0" y="0"/>
                </a:lnTo>
                <a:close/>
              </a:path>
            </a:pathLst>
          </a:custGeom>
          <a:ln w="14400">
            <a:solidFill>
              <a:srgbClr val="DC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4" name="object 444"/>
          <p:cNvSpPr/>
          <p:nvPr/>
        </p:nvSpPr>
        <p:spPr>
          <a:xfrm>
            <a:off x="5568543" y="4221962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20" h="33020">
                <a:moveTo>
                  <a:pt x="0" y="0"/>
                </a:moveTo>
                <a:lnTo>
                  <a:pt x="32435" y="0"/>
                </a:lnTo>
                <a:lnTo>
                  <a:pt x="32435" y="32435"/>
                </a:lnTo>
                <a:lnTo>
                  <a:pt x="0" y="32435"/>
                </a:lnTo>
                <a:lnTo>
                  <a:pt x="0" y="0"/>
                </a:lnTo>
                <a:close/>
              </a:path>
            </a:pathLst>
          </a:custGeom>
          <a:ln w="14400">
            <a:solidFill>
              <a:srgbClr val="DC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5" name="object 445"/>
          <p:cNvSpPr/>
          <p:nvPr/>
        </p:nvSpPr>
        <p:spPr>
          <a:xfrm>
            <a:off x="5506339" y="4221962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20" h="33020">
                <a:moveTo>
                  <a:pt x="0" y="0"/>
                </a:moveTo>
                <a:lnTo>
                  <a:pt x="32435" y="0"/>
                </a:lnTo>
                <a:lnTo>
                  <a:pt x="32435" y="32435"/>
                </a:lnTo>
                <a:lnTo>
                  <a:pt x="0" y="32435"/>
                </a:lnTo>
                <a:lnTo>
                  <a:pt x="0" y="0"/>
                </a:lnTo>
                <a:close/>
              </a:path>
            </a:pathLst>
          </a:custGeom>
          <a:ln w="14400">
            <a:solidFill>
              <a:srgbClr val="DC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6" name="object 446"/>
          <p:cNvSpPr/>
          <p:nvPr/>
        </p:nvSpPr>
        <p:spPr>
          <a:xfrm>
            <a:off x="5444121" y="4221962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20" h="33020">
                <a:moveTo>
                  <a:pt x="0" y="0"/>
                </a:moveTo>
                <a:lnTo>
                  <a:pt x="32448" y="0"/>
                </a:lnTo>
                <a:lnTo>
                  <a:pt x="32448" y="32435"/>
                </a:lnTo>
                <a:lnTo>
                  <a:pt x="0" y="32435"/>
                </a:lnTo>
                <a:lnTo>
                  <a:pt x="0" y="0"/>
                </a:lnTo>
                <a:close/>
              </a:path>
            </a:pathLst>
          </a:custGeom>
          <a:ln w="14400">
            <a:solidFill>
              <a:srgbClr val="DC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7" name="object 447"/>
          <p:cNvSpPr/>
          <p:nvPr/>
        </p:nvSpPr>
        <p:spPr>
          <a:xfrm>
            <a:off x="5420905" y="4083265"/>
            <a:ext cx="330200" cy="255904"/>
          </a:xfrm>
          <a:custGeom>
            <a:avLst/>
            <a:gdLst/>
            <a:ahLst/>
            <a:cxnLst/>
            <a:rect l="l" t="t" r="r" b="b"/>
            <a:pathLst>
              <a:path w="330200" h="255904">
                <a:moveTo>
                  <a:pt x="0" y="54000"/>
                </a:moveTo>
                <a:lnTo>
                  <a:pt x="163855" y="0"/>
                </a:lnTo>
                <a:lnTo>
                  <a:pt x="330149" y="54000"/>
                </a:lnTo>
                <a:lnTo>
                  <a:pt x="330149" y="255739"/>
                </a:lnTo>
                <a:lnTo>
                  <a:pt x="0" y="255739"/>
                </a:lnTo>
                <a:lnTo>
                  <a:pt x="0" y="54000"/>
                </a:lnTo>
                <a:close/>
              </a:path>
            </a:pathLst>
          </a:custGeom>
          <a:ln w="14400">
            <a:solidFill>
              <a:srgbClr val="DC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8" name="object 448"/>
          <p:cNvSpPr/>
          <p:nvPr/>
        </p:nvSpPr>
        <p:spPr>
          <a:xfrm>
            <a:off x="5630748" y="4165358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20" h="33020">
                <a:moveTo>
                  <a:pt x="0" y="0"/>
                </a:moveTo>
                <a:lnTo>
                  <a:pt x="32448" y="0"/>
                </a:lnTo>
                <a:lnTo>
                  <a:pt x="32448" y="32435"/>
                </a:lnTo>
                <a:lnTo>
                  <a:pt x="0" y="32435"/>
                </a:lnTo>
                <a:lnTo>
                  <a:pt x="0" y="0"/>
                </a:lnTo>
                <a:close/>
              </a:path>
            </a:pathLst>
          </a:custGeom>
          <a:ln w="14400">
            <a:solidFill>
              <a:srgbClr val="DC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9" name="object 449"/>
          <p:cNvSpPr/>
          <p:nvPr/>
        </p:nvSpPr>
        <p:spPr>
          <a:xfrm>
            <a:off x="5692965" y="4165358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20" h="33020">
                <a:moveTo>
                  <a:pt x="0" y="0"/>
                </a:moveTo>
                <a:lnTo>
                  <a:pt x="32435" y="0"/>
                </a:lnTo>
                <a:lnTo>
                  <a:pt x="32435" y="32435"/>
                </a:lnTo>
                <a:lnTo>
                  <a:pt x="0" y="32435"/>
                </a:lnTo>
                <a:lnTo>
                  <a:pt x="0" y="0"/>
                </a:lnTo>
                <a:close/>
              </a:path>
            </a:pathLst>
          </a:custGeom>
          <a:ln w="14400">
            <a:solidFill>
              <a:srgbClr val="DC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0" name="object 450"/>
          <p:cNvSpPr/>
          <p:nvPr/>
        </p:nvSpPr>
        <p:spPr>
          <a:xfrm>
            <a:off x="5630748" y="4278579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20" h="33020">
                <a:moveTo>
                  <a:pt x="0" y="0"/>
                </a:moveTo>
                <a:lnTo>
                  <a:pt x="32448" y="0"/>
                </a:lnTo>
                <a:lnTo>
                  <a:pt x="32448" y="32435"/>
                </a:lnTo>
                <a:lnTo>
                  <a:pt x="0" y="32435"/>
                </a:lnTo>
                <a:lnTo>
                  <a:pt x="0" y="0"/>
                </a:lnTo>
                <a:close/>
              </a:path>
            </a:pathLst>
          </a:custGeom>
          <a:ln w="14400">
            <a:solidFill>
              <a:srgbClr val="DC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1" name="object 451"/>
          <p:cNvSpPr/>
          <p:nvPr/>
        </p:nvSpPr>
        <p:spPr>
          <a:xfrm>
            <a:off x="5692965" y="4278579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20" h="33020">
                <a:moveTo>
                  <a:pt x="0" y="0"/>
                </a:moveTo>
                <a:lnTo>
                  <a:pt x="32435" y="0"/>
                </a:lnTo>
                <a:lnTo>
                  <a:pt x="32435" y="32435"/>
                </a:lnTo>
                <a:lnTo>
                  <a:pt x="0" y="32435"/>
                </a:lnTo>
                <a:lnTo>
                  <a:pt x="0" y="0"/>
                </a:lnTo>
                <a:close/>
              </a:path>
            </a:pathLst>
          </a:custGeom>
          <a:ln w="14400">
            <a:solidFill>
              <a:srgbClr val="DC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2" name="object 452"/>
          <p:cNvSpPr/>
          <p:nvPr/>
        </p:nvSpPr>
        <p:spPr>
          <a:xfrm>
            <a:off x="5630748" y="4221962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20" h="33020">
                <a:moveTo>
                  <a:pt x="0" y="0"/>
                </a:moveTo>
                <a:lnTo>
                  <a:pt x="32448" y="0"/>
                </a:lnTo>
                <a:lnTo>
                  <a:pt x="32448" y="32435"/>
                </a:lnTo>
                <a:lnTo>
                  <a:pt x="0" y="32435"/>
                </a:lnTo>
                <a:lnTo>
                  <a:pt x="0" y="0"/>
                </a:lnTo>
                <a:close/>
              </a:path>
            </a:pathLst>
          </a:custGeom>
          <a:ln w="14400">
            <a:solidFill>
              <a:srgbClr val="DC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3" name="object 453"/>
          <p:cNvSpPr/>
          <p:nvPr/>
        </p:nvSpPr>
        <p:spPr>
          <a:xfrm>
            <a:off x="5692965" y="4221962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20" h="33020">
                <a:moveTo>
                  <a:pt x="0" y="0"/>
                </a:moveTo>
                <a:lnTo>
                  <a:pt x="32435" y="0"/>
                </a:lnTo>
                <a:lnTo>
                  <a:pt x="32435" y="32435"/>
                </a:lnTo>
                <a:lnTo>
                  <a:pt x="0" y="32435"/>
                </a:lnTo>
                <a:lnTo>
                  <a:pt x="0" y="0"/>
                </a:lnTo>
                <a:close/>
              </a:path>
            </a:pathLst>
          </a:custGeom>
          <a:ln w="14400">
            <a:solidFill>
              <a:srgbClr val="DC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4" name="object 454"/>
          <p:cNvSpPr/>
          <p:nvPr/>
        </p:nvSpPr>
        <p:spPr>
          <a:xfrm>
            <a:off x="5584761" y="4048417"/>
            <a:ext cx="39370" cy="34925"/>
          </a:xfrm>
          <a:custGeom>
            <a:avLst/>
            <a:gdLst/>
            <a:ahLst/>
            <a:cxnLst/>
            <a:rect l="l" t="t" r="r" b="b"/>
            <a:pathLst>
              <a:path w="39370" h="34925">
                <a:moveTo>
                  <a:pt x="0" y="34848"/>
                </a:moveTo>
                <a:lnTo>
                  <a:pt x="38963" y="0"/>
                </a:lnTo>
              </a:path>
            </a:pathLst>
          </a:custGeom>
          <a:ln w="14400">
            <a:solidFill>
              <a:srgbClr val="DC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5" name="object 455"/>
          <p:cNvSpPr/>
          <p:nvPr/>
        </p:nvSpPr>
        <p:spPr>
          <a:xfrm>
            <a:off x="4921504" y="4468267"/>
            <a:ext cx="194486" cy="109777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6" name="object 456"/>
          <p:cNvSpPr/>
          <p:nvPr/>
        </p:nvSpPr>
        <p:spPr>
          <a:xfrm>
            <a:off x="5258854" y="4475467"/>
            <a:ext cx="39370" cy="34925"/>
          </a:xfrm>
          <a:custGeom>
            <a:avLst/>
            <a:gdLst/>
            <a:ahLst/>
            <a:cxnLst/>
            <a:rect l="l" t="t" r="r" b="b"/>
            <a:pathLst>
              <a:path w="39370" h="34925">
                <a:moveTo>
                  <a:pt x="0" y="34848"/>
                </a:moveTo>
                <a:lnTo>
                  <a:pt x="38963" y="0"/>
                </a:lnTo>
              </a:path>
            </a:pathLst>
          </a:custGeom>
          <a:ln w="14400">
            <a:solidFill>
              <a:srgbClr val="DC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7" name="object 457"/>
          <p:cNvSpPr/>
          <p:nvPr/>
        </p:nvSpPr>
        <p:spPr>
          <a:xfrm>
            <a:off x="5258854" y="4677206"/>
            <a:ext cx="39370" cy="34925"/>
          </a:xfrm>
          <a:custGeom>
            <a:avLst/>
            <a:gdLst/>
            <a:ahLst/>
            <a:cxnLst/>
            <a:rect l="l" t="t" r="r" b="b"/>
            <a:pathLst>
              <a:path w="39370" h="34925">
                <a:moveTo>
                  <a:pt x="0" y="34836"/>
                </a:moveTo>
                <a:lnTo>
                  <a:pt x="38963" y="0"/>
                </a:lnTo>
              </a:path>
            </a:pathLst>
          </a:custGeom>
          <a:ln w="14400">
            <a:solidFill>
              <a:srgbClr val="DC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8" name="object 458"/>
          <p:cNvSpPr/>
          <p:nvPr/>
        </p:nvSpPr>
        <p:spPr>
          <a:xfrm>
            <a:off x="4967668" y="4421466"/>
            <a:ext cx="330200" cy="255904"/>
          </a:xfrm>
          <a:custGeom>
            <a:avLst/>
            <a:gdLst/>
            <a:ahLst/>
            <a:cxnLst/>
            <a:rect l="l" t="t" r="r" b="b"/>
            <a:pathLst>
              <a:path w="330200" h="255904">
                <a:moveTo>
                  <a:pt x="0" y="54000"/>
                </a:moveTo>
                <a:lnTo>
                  <a:pt x="163855" y="0"/>
                </a:lnTo>
                <a:lnTo>
                  <a:pt x="330149" y="54000"/>
                </a:lnTo>
                <a:lnTo>
                  <a:pt x="330149" y="255739"/>
                </a:lnTo>
              </a:path>
            </a:pathLst>
          </a:custGeom>
          <a:ln w="14400">
            <a:solidFill>
              <a:srgbClr val="DC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9" name="object 459"/>
          <p:cNvSpPr/>
          <p:nvPr/>
        </p:nvSpPr>
        <p:spPr>
          <a:xfrm>
            <a:off x="5014137" y="4651628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20" h="33020">
                <a:moveTo>
                  <a:pt x="0" y="0"/>
                </a:moveTo>
                <a:lnTo>
                  <a:pt x="32435" y="0"/>
                </a:lnTo>
                <a:lnTo>
                  <a:pt x="32435" y="32423"/>
                </a:lnTo>
                <a:lnTo>
                  <a:pt x="0" y="32423"/>
                </a:lnTo>
                <a:lnTo>
                  <a:pt x="0" y="0"/>
                </a:lnTo>
                <a:close/>
              </a:path>
            </a:pathLst>
          </a:custGeom>
          <a:ln w="14400">
            <a:solidFill>
              <a:srgbClr val="DC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0" name="object 460"/>
          <p:cNvSpPr/>
          <p:nvPr/>
        </p:nvSpPr>
        <p:spPr>
          <a:xfrm>
            <a:off x="5076342" y="4651628"/>
            <a:ext cx="33020" cy="60960"/>
          </a:xfrm>
          <a:custGeom>
            <a:avLst/>
            <a:gdLst/>
            <a:ahLst/>
            <a:cxnLst/>
            <a:rect l="l" t="t" r="r" b="b"/>
            <a:pathLst>
              <a:path w="33020" h="60960">
                <a:moveTo>
                  <a:pt x="0" y="0"/>
                </a:moveTo>
                <a:lnTo>
                  <a:pt x="32448" y="0"/>
                </a:lnTo>
                <a:lnTo>
                  <a:pt x="32448" y="60426"/>
                </a:lnTo>
                <a:lnTo>
                  <a:pt x="0" y="60426"/>
                </a:lnTo>
                <a:lnTo>
                  <a:pt x="0" y="0"/>
                </a:lnTo>
                <a:close/>
              </a:path>
            </a:pathLst>
          </a:custGeom>
          <a:ln w="14400">
            <a:solidFill>
              <a:srgbClr val="DC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1" name="object 461"/>
          <p:cNvSpPr/>
          <p:nvPr/>
        </p:nvSpPr>
        <p:spPr>
          <a:xfrm>
            <a:off x="4951920" y="4651628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20" h="33020">
                <a:moveTo>
                  <a:pt x="0" y="0"/>
                </a:moveTo>
                <a:lnTo>
                  <a:pt x="32448" y="0"/>
                </a:lnTo>
                <a:lnTo>
                  <a:pt x="32448" y="32423"/>
                </a:lnTo>
                <a:lnTo>
                  <a:pt x="0" y="32423"/>
                </a:lnTo>
                <a:lnTo>
                  <a:pt x="0" y="0"/>
                </a:lnTo>
                <a:close/>
              </a:path>
            </a:pathLst>
          </a:custGeom>
          <a:ln w="14400">
            <a:solidFill>
              <a:srgbClr val="DC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2" name="object 462"/>
          <p:cNvSpPr/>
          <p:nvPr/>
        </p:nvSpPr>
        <p:spPr>
          <a:xfrm>
            <a:off x="5076342" y="4595012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20" h="33020">
                <a:moveTo>
                  <a:pt x="0" y="0"/>
                </a:moveTo>
                <a:lnTo>
                  <a:pt x="32448" y="0"/>
                </a:lnTo>
                <a:lnTo>
                  <a:pt x="32448" y="32435"/>
                </a:lnTo>
                <a:lnTo>
                  <a:pt x="0" y="32435"/>
                </a:lnTo>
                <a:lnTo>
                  <a:pt x="0" y="0"/>
                </a:lnTo>
                <a:close/>
              </a:path>
            </a:pathLst>
          </a:custGeom>
          <a:ln w="14400">
            <a:solidFill>
              <a:srgbClr val="DC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3" name="object 463"/>
          <p:cNvSpPr/>
          <p:nvPr/>
        </p:nvSpPr>
        <p:spPr>
          <a:xfrm>
            <a:off x="5014137" y="4595012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20" h="33020">
                <a:moveTo>
                  <a:pt x="0" y="0"/>
                </a:moveTo>
                <a:lnTo>
                  <a:pt x="32435" y="0"/>
                </a:lnTo>
                <a:lnTo>
                  <a:pt x="32435" y="32435"/>
                </a:lnTo>
                <a:lnTo>
                  <a:pt x="0" y="32435"/>
                </a:lnTo>
                <a:lnTo>
                  <a:pt x="0" y="0"/>
                </a:lnTo>
                <a:close/>
              </a:path>
            </a:pathLst>
          </a:custGeom>
          <a:ln w="14400">
            <a:solidFill>
              <a:srgbClr val="DC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4" name="object 464"/>
          <p:cNvSpPr/>
          <p:nvPr/>
        </p:nvSpPr>
        <p:spPr>
          <a:xfrm>
            <a:off x="4951920" y="4595012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20" h="33020">
                <a:moveTo>
                  <a:pt x="0" y="0"/>
                </a:moveTo>
                <a:lnTo>
                  <a:pt x="32448" y="0"/>
                </a:lnTo>
                <a:lnTo>
                  <a:pt x="32448" y="32435"/>
                </a:lnTo>
                <a:lnTo>
                  <a:pt x="0" y="32435"/>
                </a:lnTo>
                <a:lnTo>
                  <a:pt x="0" y="0"/>
                </a:lnTo>
                <a:close/>
              </a:path>
            </a:pathLst>
          </a:custGeom>
          <a:ln w="14400">
            <a:solidFill>
              <a:srgbClr val="DC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5" name="object 465"/>
          <p:cNvSpPr/>
          <p:nvPr/>
        </p:nvSpPr>
        <p:spPr>
          <a:xfrm>
            <a:off x="4928704" y="4456303"/>
            <a:ext cx="330200" cy="255904"/>
          </a:xfrm>
          <a:custGeom>
            <a:avLst/>
            <a:gdLst/>
            <a:ahLst/>
            <a:cxnLst/>
            <a:rect l="l" t="t" r="r" b="b"/>
            <a:pathLst>
              <a:path w="330200" h="255904">
                <a:moveTo>
                  <a:pt x="0" y="54013"/>
                </a:moveTo>
                <a:lnTo>
                  <a:pt x="163855" y="0"/>
                </a:lnTo>
                <a:lnTo>
                  <a:pt x="330149" y="54013"/>
                </a:lnTo>
                <a:lnTo>
                  <a:pt x="330149" y="255739"/>
                </a:lnTo>
                <a:lnTo>
                  <a:pt x="0" y="255739"/>
                </a:lnTo>
                <a:lnTo>
                  <a:pt x="0" y="54013"/>
                </a:lnTo>
                <a:close/>
              </a:path>
            </a:pathLst>
          </a:custGeom>
          <a:ln w="14400">
            <a:solidFill>
              <a:srgbClr val="DC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6" name="object 466"/>
          <p:cNvSpPr/>
          <p:nvPr/>
        </p:nvSpPr>
        <p:spPr>
          <a:xfrm>
            <a:off x="5138546" y="4538395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20" h="33020">
                <a:moveTo>
                  <a:pt x="0" y="0"/>
                </a:moveTo>
                <a:lnTo>
                  <a:pt x="32448" y="0"/>
                </a:lnTo>
                <a:lnTo>
                  <a:pt x="32448" y="32448"/>
                </a:lnTo>
                <a:lnTo>
                  <a:pt x="0" y="32448"/>
                </a:lnTo>
                <a:lnTo>
                  <a:pt x="0" y="0"/>
                </a:lnTo>
                <a:close/>
              </a:path>
            </a:pathLst>
          </a:custGeom>
          <a:ln w="14400">
            <a:solidFill>
              <a:srgbClr val="DC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7" name="object 467"/>
          <p:cNvSpPr/>
          <p:nvPr/>
        </p:nvSpPr>
        <p:spPr>
          <a:xfrm>
            <a:off x="5200764" y="4538395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20" h="33020">
                <a:moveTo>
                  <a:pt x="0" y="0"/>
                </a:moveTo>
                <a:lnTo>
                  <a:pt x="32435" y="0"/>
                </a:lnTo>
                <a:lnTo>
                  <a:pt x="32435" y="32448"/>
                </a:lnTo>
                <a:lnTo>
                  <a:pt x="0" y="32448"/>
                </a:lnTo>
                <a:lnTo>
                  <a:pt x="0" y="0"/>
                </a:lnTo>
                <a:close/>
              </a:path>
            </a:pathLst>
          </a:custGeom>
          <a:ln w="14400">
            <a:solidFill>
              <a:srgbClr val="DC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8" name="object 468"/>
          <p:cNvSpPr/>
          <p:nvPr/>
        </p:nvSpPr>
        <p:spPr>
          <a:xfrm>
            <a:off x="5138546" y="4651628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20" h="33020">
                <a:moveTo>
                  <a:pt x="0" y="0"/>
                </a:moveTo>
                <a:lnTo>
                  <a:pt x="32448" y="0"/>
                </a:lnTo>
                <a:lnTo>
                  <a:pt x="32448" y="32423"/>
                </a:lnTo>
                <a:lnTo>
                  <a:pt x="0" y="32423"/>
                </a:lnTo>
                <a:lnTo>
                  <a:pt x="0" y="0"/>
                </a:lnTo>
                <a:close/>
              </a:path>
            </a:pathLst>
          </a:custGeom>
          <a:ln w="14400">
            <a:solidFill>
              <a:srgbClr val="DC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9" name="object 469"/>
          <p:cNvSpPr/>
          <p:nvPr/>
        </p:nvSpPr>
        <p:spPr>
          <a:xfrm>
            <a:off x="5200764" y="4651628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20" h="33020">
                <a:moveTo>
                  <a:pt x="0" y="0"/>
                </a:moveTo>
                <a:lnTo>
                  <a:pt x="32435" y="0"/>
                </a:lnTo>
                <a:lnTo>
                  <a:pt x="32435" y="32423"/>
                </a:lnTo>
                <a:lnTo>
                  <a:pt x="0" y="32423"/>
                </a:lnTo>
                <a:lnTo>
                  <a:pt x="0" y="0"/>
                </a:lnTo>
                <a:close/>
              </a:path>
            </a:pathLst>
          </a:custGeom>
          <a:ln w="14400">
            <a:solidFill>
              <a:srgbClr val="DC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0" name="object 470"/>
          <p:cNvSpPr/>
          <p:nvPr/>
        </p:nvSpPr>
        <p:spPr>
          <a:xfrm>
            <a:off x="5138546" y="4595012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20" h="33020">
                <a:moveTo>
                  <a:pt x="0" y="0"/>
                </a:moveTo>
                <a:lnTo>
                  <a:pt x="32448" y="0"/>
                </a:lnTo>
                <a:lnTo>
                  <a:pt x="32448" y="32435"/>
                </a:lnTo>
                <a:lnTo>
                  <a:pt x="0" y="32435"/>
                </a:lnTo>
                <a:lnTo>
                  <a:pt x="0" y="0"/>
                </a:lnTo>
                <a:close/>
              </a:path>
            </a:pathLst>
          </a:custGeom>
          <a:ln w="14400">
            <a:solidFill>
              <a:srgbClr val="DC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1" name="object 471"/>
          <p:cNvSpPr/>
          <p:nvPr/>
        </p:nvSpPr>
        <p:spPr>
          <a:xfrm>
            <a:off x="5200764" y="4595012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20" h="33020">
                <a:moveTo>
                  <a:pt x="0" y="0"/>
                </a:moveTo>
                <a:lnTo>
                  <a:pt x="32435" y="0"/>
                </a:lnTo>
                <a:lnTo>
                  <a:pt x="32435" y="32435"/>
                </a:lnTo>
                <a:lnTo>
                  <a:pt x="0" y="32435"/>
                </a:lnTo>
                <a:lnTo>
                  <a:pt x="0" y="0"/>
                </a:lnTo>
                <a:close/>
              </a:path>
            </a:pathLst>
          </a:custGeom>
          <a:ln w="14400">
            <a:solidFill>
              <a:srgbClr val="DC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2" name="object 472"/>
          <p:cNvSpPr/>
          <p:nvPr/>
        </p:nvSpPr>
        <p:spPr>
          <a:xfrm>
            <a:off x="5092560" y="4421466"/>
            <a:ext cx="39370" cy="34925"/>
          </a:xfrm>
          <a:custGeom>
            <a:avLst/>
            <a:gdLst/>
            <a:ahLst/>
            <a:cxnLst/>
            <a:rect l="l" t="t" r="r" b="b"/>
            <a:pathLst>
              <a:path w="39370" h="34925">
                <a:moveTo>
                  <a:pt x="0" y="34836"/>
                </a:moveTo>
                <a:lnTo>
                  <a:pt x="38963" y="0"/>
                </a:lnTo>
              </a:path>
            </a:pathLst>
          </a:custGeom>
          <a:ln w="14400">
            <a:solidFill>
              <a:srgbClr val="DC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3" name="object 473"/>
          <p:cNvSpPr/>
          <p:nvPr/>
        </p:nvSpPr>
        <p:spPr>
          <a:xfrm>
            <a:off x="4921504" y="4890961"/>
            <a:ext cx="194486" cy="109777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4" name="object 474"/>
          <p:cNvSpPr/>
          <p:nvPr/>
        </p:nvSpPr>
        <p:spPr>
          <a:xfrm>
            <a:off x="5258854" y="4898161"/>
            <a:ext cx="39370" cy="34925"/>
          </a:xfrm>
          <a:custGeom>
            <a:avLst/>
            <a:gdLst/>
            <a:ahLst/>
            <a:cxnLst/>
            <a:rect l="l" t="t" r="r" b="b"/>
            <a:pathLst>
              <a:path w="39370" h="34925">
                <a:moveTo>
                  <a:pt x="0" y="34848"/>
                </a:moveTo>
                <a:lnTo>
                  <a:pt x="38963" y="0"/>
                </a:lnTo>
              </a:path>
            </a:pathLst>
          </a:custGeom>
          <a:ln w="14400">
            <a:solidFill>
              <a:srgbClr val="DC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5" name="object 475"/>
          <p:cNvSpPr/>
          <p:nvPr/>
        </p:nvSpPr>
        <p:spPr>
          <a:xfrm>
            <a:off x="5258854" y="5099900"/>
            <a:ext cx="39370" cy="34925"/>
          </a:xfrm>
          <a:custGeom>
            <a:avLst/>
            <a:gdLst/>
            <a:ahLst/>
            <a:cxnLst/>
            <a:rect l="l" t="t" r="r" b="b"/>
            <a:pathLst>
              <a:path w="39370" h="34925">
                <a:moveTo>
                  <a:pt x="0" y="34836"/>
                </a:moveTo>
                <a:lnTo>
                  <a:pt x="38963" y="0"/>
                </a:lnTo>
              </a:path>
            </a:pathLst>
          </a:custGeom>
          <a:ln w="14400">
            <a:solidFill>
              <a:srgbClr val="DC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6" name="object 476"/>
          <p:cNvSpPr/>
          <p:nvPr/>
        </p:nvSpPr>
        <p:spPr>
          <a:xfrm>
            <a:off x="4967668" y="4844160"/>
            <a:ext cx="330200" cy="255904"/>
          </a:xfrm>
          <a:custGeom>
            <a:avLst/>
            <a:gdLst/>
            <a:ahLst/>
            <a:cxnLst/>
            <a:rect l="l" t="t" r="r" b="b"/>
            <a:pathLst>
              <a:path w="330200" h="255904">
                <a:moveTo>
                  <a:pt x="0" y="54000"/>
                </a:moveTo>
                <a:lnTo>
                  <a:pt x="163855" y="0"/>
                </a:lnTo>
                <a:lnTo>
                  <a:pt x="330149" y="54000"/>
                </a:lnTo>
                <a:lnTo>
                  <a:pt x="330149" y="255739"/>
                </a:lnTo>
              </a:path>
            </a:pathLst>
          </a:custGeom>
          <a:ln w="14400">
            <a:solidFill>
              <a:srgbClr val="DC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7" name="object 477"/>
          <p:cNvSpPr/>
          <p:nvPr/>
        </p:nvSpPr>
        <p:spPr>
          <a:xfrm>
            <a:off x="5014137" y="5074323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20" h="33020">
                <a:moveTo>
                  <a:pt x="0" y="0"/>
                </a:moveTo>
                <a:lnTo>
                  <a:pt x="32435" y="0"/>
                </a:lnTo>
                <a:lnTo>
                  <a:pt x="32435" y="32435"/>
                </a:lnTo>
                <a:lnTo>
                  <a:pt x="0" y="32435"/>
                </a:lnTo>
                <a:lnTo>
                  <a:pt x="0" y="0"/>
                </a:lnTo>
                <a:close/>
              </a:path>
            </a:pathLst>
          </a:custGeom>
          <a:ln w="14400">
            <a:solidFill>
              <a:srgbClr val="DC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8" name="object 478"/>
          <p:cNvSpPr/>
          <p:nvPr/>
        </p:nvSpPr>
        <p:spPr>
          <a:xfrm>
            <a:off x="5076342" y="5074323"/>
            <a:ext cx="33020" cy="60960"/>
          </a:xfrm>
          <a:custGeom>
            <a:avLst/>
            <a:gdLst/>
            <a:ahLst/>
            <a:cxnLst/>
            <a:rect l="l" t="t" r="r" b="b"/>
            <a:pathLst>
              <a:path w="33020" h="60960">
                <a:moveTo>
                  <a:pt x="0" y="0"/>
                </a:moveTo>
                <a:lnTo>
                  <a:pt x="32448" y="0"/>
                </a:lnTo>
                <a:lnTo>
                  <a:pt x="32448" y="60426"/>
                </a:lnTo>
                <a:lnTo>
                  <a:pt x="0" y="60426"/>
                </a:lnTo>
                <a:lnTo>
                  <a:pt x="0" y="0"/>
                </a:lnTo>
                <a:close/>
              </a:path>
            </a:pathLst>
          </a:custGeom>
          <a:ln w="14400">
            <a:solidFill>
              <a:srgbClr val="DC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9" name="object 479"/>
          <p:cNvSpPr/>
          <p:nvPr/>
        </p:nvSpPr>
        <p:spPr>
          <a:xfrm>
            <a:off x="4951920" y="5074323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20" h="33020">
                <a:moveTo>
                  <a:pt x="0" y="0"/>
                </a:moveTo>
                <a:lnTo>
                  <a:pt x="32448" y="0"/>
                </a:lnTo>
                <a:lnTo>
                  <a:pt x="32448" y="32435"/>
                </a:lnTo>
                <a:lnTo>
                  <a:pt x="0" y="32435"/>
                </a:lnTo>
                <a:lnTo>
                  <a:pt x="0" y="0"/>
                </a:lnTo>
                <a:close/>
              </a:path>
            </a:pathLst>
          </a:custGeom>
          <a:ln w="14400">
            <a:solidFill>
              <a:srgbClr val="DC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0" name="object 480"/>
          <p:cNvSpPr/>
          <p:nvPr/>
        </p:nvSpPr>
        <p:spPr>
          <a:xfrm>
            <a:off x="5076342" y="5017706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20" h="33020">
                <a:moveTo>
                  <a:pt x="0" y="0"/>
                </a:moveTo>
                <a:lnTo>
                  <a:pt x="32448" y="0"/>
                </a:lnTo>
                <a:lnTo>
                  <a:pt x="32448" y="32435"/>
                </a:lnTo>
                <a:lnTo>
                  <a:pt x="0" y="32435"/>
                </a:lnTo>
                <a:lnTo>
                  <a:pt x="0" y="0"/>
                </a:lnTo>
                <a:close/>
              </a:path>
            </a:pathLst>
          </a:custGeom>
          <a:ln w="14400">
            <a:solidFill>
              <a:srgbClr val="DC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1" name="object 481"/>
          <p:cNvSpPr/>
          <p:nvPr/>
        </p:nvSpPr>
        <p:spPr>
          <a:xfrm>
            <a:off x="5014137" y="5017706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20" h="33020">
                <a:moveTo>
                  <a:pt x="0" y="0"/>
                </a:moveTo>
                <a:lnTo>
                  <a:pt x="32435" y="0"/>
                </a:lnTo>
                <a:lnTo>
                  <a:pt x="32435" y="32435"/>
                </a:lnTo>
                <a:lnTo>
                  <a:pt x="0" y="32435"/>
                </a:lnTo>
                <a:lnTo>
                  <a:pt x="0" y="0"/>
                </a:lnTo>
                <a:close/>
              </a:path>
            </a:pathLst>
          </a:custGeom>
          <a:ln w="14400">
            <a:solidFill>
              <a:srgbClr val="DC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2" name="object 482"/>
          <p:cNvSpPr/>
          <p:nvPr/>
        </p:nvSpPr>
        <p:spPr>
          <a:xfrm>
            <a:off x="4951920" y="5017706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20" h="33020">
                <a:moveTo>
                  <a:pt x="0" y="0"/>
                </a:moveTo>
                <a:lnTo>
                  <a:pt x="32448" y="0"/>
                </a:lnTo>
                <a:lnTo>
                  <a:pt x="32448" y="32435"/>
                </a:lnTo>
                <a:lnTo>
                  <a:pt x="0" y="32435"/>
                </a:lnTo>
                <a:lnTo>
                  <a:pt x="0" y="0"/>
                </a:lnTo>
                <a:close/>
              </a:path>
            </a:pathLst>
          </a:custGeom>
          <a:ln w="14400">
            <a:solidFill>
              <a:srgbClr val="DC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3" name="object 483"/>
          <p:cNvSpPr/>
          <p:nvPr/>
        </p:nvSpPr>
        <p:spPr>
          <a:xfrm>
            <a:off x="4928704" y="4878997"/>
            <a:ext cx="330200" cy="255904"/>
          </a:xfrm>
          <a:custGeom>
            <a:avLst/>
            <a:gdLst/>
            <a:ahLst/>
            <a:cxnLst/>
            <a:rect l="l" t="t" r="r" b="b"/>
            <a:pathLst>
              <a:path w="330200" h="255904">
                <a:moveTo>
                  <a:pt x="0" y="54013"/>
                </a:moveTo>
                <a:lnTo>
                  <a:pt x="163855" y="0"/>
                </a:lnTo>
                <a:lnTo>
                  <a:pt x="330149" y="54013"/>
                </a:lnTo>
                <a:lnTo>
                  <a:pt x="330149" y="255739"/>
                </a:lnTo>
                <a:lnTo>
                  <a:pt x="0" y="255739"/>
                </a:lnTo>
                <a:lnTo>
                  <a:pt x="0" y="54013"/>
                </a:lnTo>
                <a:close/>
              </a:path>
            </a:pathLst>
          </a:custGeom>
          <a:ln w="14400">
            <a:solidFill>
              <a:srgbClr val="DC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4" name="object 484"/>
          <p:cNvSpPr/>
          <p:nvPr/>
        </p:nvSpPr>
        <p:spPr>
          <a:xfrm>
            <a:off x="5138546" y="4961089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20" h="33020">
                <a:moveTo>
                  <a:pt x="0" y="0"/>
                </a:moveTo>
                <a:lnTo>
                  <a:pt x="32448" y="0"/>
                </a:lnTo>
                <a:lnTo>
                  <a:pt x="32448" y="32448"/>
                </a:lnTo>
                <a:lnTo>
                  <a:pt x="0" y="32448"/>
                </a:lnTo>
                <a:lnTo>
                  <a:pt x="0" y="0"/>
                </a:lnTo>
                <a:close/>
              </a:path>
            </a:pathLst>
          </a:custGeom>
          <a:ln w="14400">
            <a:solidFill>
              <a:srgbClr val="DC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5" name="object 485"/>
          <p:cNvSpPr/>
          <p:nvPr/>
        </p:nvSpPr>
        <p:spPr>
          <a:xfrm>
            <a:off x="5200764" y="4961089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20" h="33020">
                <a:moveTo>
                  <a:pt x="0" y="0"/>
                </a:moveTo>
                <a:lnTo>
                  <a:pt x="32435" y="0"/>
                </a:lnTo>
                <a:lnTo>
                  <a:pt x="32435" y="32448"/>
                </a:lnTo>
                <a:lnTo>
                  <a:pt x="0" y="32448"/>
                </a:lnTo>
                <a:lnTo>
                  <a:pt x="0" y="0"/>
                </a:lnTo>
                <a:close/>
              </a:path>
            </a:pathLst>
          </a:custGeom>
          <a:ln w="14400">
            <a:solidFill>
              <a:srgbClr val="DC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6" name="object 486"/>
          <p:cNvSpPr/>
          <p:nvPr/>
        </p:nvSpPr>
        <p:spPr>
          <a:xfrm>
            <a:off x="5138546" y="5074323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20" h="33020">
                <a:moveTo>
                  <a:pt x="0" y="0"/>
                </a:moveTo>
                <a:lnTo>
                  <a:pt x="32448" y="0"/>
                </a:lnTo>
                <a:lnTo>
                  <a:pt x="32448" y="32435"/>
                </a:lnTo>
                <a:lnTo>
                  <a:pt x="0" y="32435"/>
                </a:lnTo>
                <a:lnTo>
                  <a:pt x="0" y="0"/>
                </a:lnTo>
                <a:close/>
              </a:path>
            </a:pathLst>
          </a:custGeom>
          <a:ln w="14400">
            <a:solidFill>
              <a:srgbClr val="DC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7" name="object 487"/>
          <p:cNvSpPr/>
          <p:nvPr/>
        </p:nvSpPr>
        <p:spPr>
          <a:xfrm>
            <a:off x="5200764" y="5074323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20" h="33020">
                <a:moveTo>
                  <a:pt x="0" y="0"/>
                </a:moveTo>
                <a:lnTo>
                  <a:pt x="32435" y="0"/>
                </a:lnTo>
                <a:lnTo>
                  <a:pt x="32435" y="32435"/>
                </a:lnTo>
                <a:lnTo>
                  <a:pt x="0" y="32435"/>
                </a:lnTo>
                <a:lnTo>
                  <a:pt x="0" y="0"/>
                </a:lnTo>
                <a:close/>
              </a:path>
            </a:pathLst>
          </a:custGeom>
          <a:ln w="14400">
            <a:solidFill>
              <a:srgbClr val="DC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8" name="object 488"/>
          <p:cNvSpPr/>
          <p:nvPr/>
        </p:nvSpPr>
        <p:spPr>
          <a:xfrm>
            <a:off x="5138546" y="5017706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20" h="33020">
                <a:moveTo>
                  <a:pt x="0" y="0"/>
                </a:moveTo>
                <a:lnTo>
                  <a:pt x="32448" y="0"/>
                </a:lnTo>
                <a:lnTo>
                  <a:pt x="32448" y="32435"/>
                </a:lnTo>
                <a:lnTo>
                  <a:pt x="0" y="32435"/>
                </a:lnTo>
                <a:lnTo>
                  <a:pt x="0" y="0"/>
                </a:lnTo>
                <a:close/>
              </a:path>
            </a:pathLst>
          </a:custGeom>
          <a:ln w="14400">
            <a:solidFill>
              <a:srgbClr val="DC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9" name="object 489"/>
          <p:cNvSpPr/>
          <p:nvPr/>
        </p:nvSpPr>
        <p:spPr>
          <a:xfrm>
            <a:off x="5200764" y="5017706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20" h="33020">
                <a:moveTo>
                  <a:pt x="0" y="0"/>
                </a:moveTo>
                <a:lnTo>
                  <a:pt x="32435" y="0"/>
                </a:lnTo>
                <a:lnTo>
                  <a:pt x="32435" y="32435"/>
                </a:lnTo>
                <a:lnTo>
                  <a:pt x="0" y="32435"/>
                </a:lnTo>
                <a:lnTo>
                  <a:pt x="0" y="0"/>
                </a:lnTo>
                <a:close/>
              </a:path>
            </a:pathLst>
          </a:custGeom>
          <a:ln w="14400">
            <a:solidFill>
              <a:srgbClr val="DC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0" name="object 490"/>
          <p:cNvSpPr/>
          <p:nvPr/>
        </p:nvSpPr>
        <p:spPr>
          <a:xfrm>
            <a:off x="5092560" y="4844160"/>
            <a:ext cx="39370" cy="34925"/>
          </a:xfrm>
          <a:custGeom>
            <a:avLst/>
            <a:gdLst/>
            <a:ahLst/>
            <a:cxnLst/>
            <a:rect l="l" t="t" r="r" b="b"/>
            <a:pathLst>
              <a:path w="39370" h="34925">
                <a:moveTo>
                  <a:pt x="0" y="34836"/>
                </a:moveTo>
                <a:lnTo>
                  <a:pt x="38963" y="0"/>
                </a:lnTo>
              </a:path>
            </a:pathLst>
          </a:custGeom>
          <a:ln w="14400">
            <a:solidFill>
              <a:srgbClr val="DC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1" name="object 491"/>
          <p:cNvSpPr/>
          <p:nvPr/>
        </p:nvSpPr>
        <p:spPr>
          <a:xfrm>
            <a:off x="4921504" y="4095229"/>
            <a:ext cx="194486" cy="109764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2" name="object 492"/>
          <p:cNvSpPr/>
          <p:nvPr/>
        </p:nvSpPr>
        <p:spPr>
          <a:xfrm>
            <a:off x="5258854" y="4102430"/>
            <a:ext cx="39370" cy="34925"/>
          </a:xfrm>
          <a:custGeom>
            <a:avLst/>
            <a:gdLst/>
            <a:ahLst/>
            <a:cxnLst/>
            <a:rect l="l" t="t" r="r" b="b"/>
            <a:pathLst>
              <a:path w="39370" h="34925">
                <a:moveTo>
                  <a:pt x="0" y="34836"/>
                </a:moveTo>
                <a:lnTo>
                  <a:pt x="38963" y="0"/>
                </a:lnTo>
              </a:path>
            </a:pathLst>
          </a:custGeom>
          <a:ln w="14400">
            <a:solidFill>
              <a:srgbClr val="DC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3" name="object 493"/>
          <p:cNvSpPr/>
          <p:nvPr/>
        </p:nvSpPr>
        <p:spPr>
          <a:xfrm>
            <a:off x="5258854" y="4304157"/>
            <a:ext cx="39370" cy="34925"/>
          </a:xfrm>
          <a:custGeom>
            <a:avLst/>
            <a:gdLst/>
            <a:ahLst/>
            <a:cxnLst/>
            <a:rect l="l" t="t" r="r" b="b"/>
            <a:pathLst>
              <a:path w="39370" h="34925">
                <a:moveTo>
                  <a:pt x="0" y="34848"/>
                </a:moveTo>
                <a:lnTo>
                  <a:pt x="38963" y="0"/>
                </a:lnTo>
              </a:path>
            </a:pathLst>
          </a:custGeom>
          <a:ln w="14400">
            <a:solidFill>
              <a:srgbClr val="DC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4" name="object 494"/>
          <p:cNvSpPr/>
          <p:nvPr/>
        </p:nvSpPr>
        <p:spPr>
          <a:xfrm>
            <a:off x="4967668" y="4048417"/>
            <a:ext cx="330200" cy="255904"/>
          </a:xfrm>
          <a:custGeom>
            <a:avLst/>
            <a:gdLst/>
            <a:ahLst/>
            <a:cxnLst/>
            <a:rect l="l" t="t" r="r" b="b"/>
            <a:pathLst>
              <a:path w="330200" h="255904">
                <a:moveTo>
                  <a:pt x="0" y="54013"/>
                </a:moveTo>
                <a:lnTo>
                  <a:pt x="163855" y="0"/>
                </a:lnTo>
                <a:lnTo>
                  <a:pt x="330149" y="54013"/>
                </a:lnTo>
                <a:lnTo>
                  <a:pt x="330149" y="255739"/>
                </a:lnTo>
              </a:path>
            </a:pathLst>
          </a:custGeom>
          <a:ln w="14400">
            <a:solidFill>
              <a:srgbClr val="DC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5" name="object 495"/>
          <p:cNvSpPr/>
          <p:nvPr/>
        </p:nvSpPr>
        <p:spPr>
          <a:xfrm>
            <a:off x="5014137" y="4278579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20" h="33020">
                <a:moveTo>
                  <a:pt x="0" y="0"/>
                </a:moveTo>
                <a:lnTo>
                  <a:pt x="32435" y="0"/>
                </a:lnTo>
                <a:lnTo>
                  <a:pt x="32435" y="32435"/>
                </a:lnTo>
                <a:lnTo>
                  <a:pt x="0" y="32435"/>
                </a:lnTo>
                <a:lnTo>
                  <a:pt x="0" y="0"/>
                </a:lnTo>
                <a:close/>
              </a:path>
            </a:pathLst>
          </a:custGeom>
          <a:ln w="14400">
            <a:solidFill>
              <a:srgbClr val="DC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6" name="object 496"/>
          <p:cNvSpPr/>
          <p:nvPr/>
        </p:nvSpPr>
        <p:spPr>
          <a:xfrm>
            <a:off x="5076342" y="4278579"/>
            <a:ext cx="33020" cy="60960"/>
          </a:xfrm>
          <a:custGeom>
            <a:avLst/>
            <a:gdLst/>
            <a:ahLst/>
            <a:cxnLst/>
            <a:rect l="l" t="t" r="r" b="b"/>
            <a:pathLst>
              <a:path w="33020" h="60960">
                <a:moveTo>
                  <a:pt x="0" y="0"/>
                </a:moveTo>
                <a:lnTo>
                  <a:pt x="32448" y="0"/>
                </a:lnTo>
                <a:lnTo>
                  <a:pt x="32448" y="60426"/>
                </a:lnTo>
                <a:lnTo>
                  <a:pt x="0" y="60426"/>
                </a:lnTo>
                <a:lnTo>
                  <a:pt x="0" y="0"/>
                </a:lnTo>
                <a:close/>
              </a:path>
            </a:pathLst>
          </a:custGeom>
          <a:ln w="14400">
            <a:solidFill>
              <a:srgbClr val="DC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7" name="object 497"/>
          <p:cNvSpPr/>
          <p:nvPr/>
        </p:nvSpPr>
        <p:spPr>
          <a:xfrm>
            <a:off x="4951920" y="4278579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20" h="33020">
                <a:moveTo>
                  <a:pt x="0" y="0"/>
                </a:moveTo>
                <a:lnTo>
                  <a:pt x="32448" y="0"/>
                </a:lnTo>
                <a:lnTo>
                  <a:pt x="32448" y="32435"/>
                </a:lnTo>
                <a:lnTo>
                  <a:pt x="0" y="32435"/>
                </a:lnTo>
                <a:lnTo>
                  <a:pt x="0" y="0"/>
                </a:lnTo>
                <a:close/>
              </a:path>
            </a:pathLst>
          </a:custGeom>
          <a:ln w="14400">
            <a:solidFill>
              <a:srgbClr val="DC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8" name="object 498"/>
          <p:cNvSpPr/>
          <p:nvPr/>
        </p:nvSpPr>
        <p:spPr>
          <a:xfrm>
            <a:off x="5076342" y="4221962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20" h="33020">
                <a:moveTo>
                  <a:pt x="0" y="0"/>
                </a:moveTo>
                <a:lnTo>
                  <a:pt x="32448" y="0"/>
                </a:lnTo>
                <a:lnTo>
                  <a:pt x="32448" y="32435"/>
                </a:lnTo>
                <a:lnTo>
                  <a:pt x="0" y="32435"/>
                </a:lnTo>
                <a:lnTo>
                  <a:pt x="0" y="0"/>
                </a:lnTo>
                <a:close/>
              </a:path>
            </a:pathLst>
          </a:custGeom>
          <a:ln w="14400">
            <a:solidFill>
              <a:srgbClr val="DC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9" name="object 499"/>
          <p:cNvSpPr/>
          <p:nvPr/>
        </p:nvSpPr>
        <p:spPr>
          <a:xfrm>
            <a:off x="5014137" y="4221962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20" h="33020">
                <a:moveTo>
                  <a:pt x="0" y="0"/>
                </a:moveTo>
                <a:lnTo>
                  <a:pt x="32435" y="0"/>
                </a:lnTo>
                <a:lnTo>
                  <a:pt x="32435" y="32435"/>
                </a:lnTo>
                <a:lnTo>
                  <a:pt x="0" y="32435"/>
                </a:lnTo>
                <a:lnTo>
                  <a:pt x="0" y="0"/>
                </a:lnTo>
                <a:close/>
              </a:path>
            </a:pathLst>
          </a:custGeom>
          <a:ln w="14400">
            <a:solidFill>
              <a:srgbClr val="DC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0" name="object 500"/>
          <p:cNvSpPr/>
          <p:nvPr/>
        </p:nvSpPr>
        <p:spPr>
          <a:xfrm>
            <a:off x="4951920" y="4221962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20" h="33020">
                <a:moveTo>
                  <a:pt x="0" y="0"/>
                </a:moveTo>
                <a:lnTo>
                  <a:pt x="32448" y="0"/>
                </a:lnTo>
                <a:lnTo>
                  <a:pt x="32448" y="32435"/>
                </a:lnTo>
                <a:lnTo>
                  <a:pt x="0" y="32435"/>
                </a:lnTo>
                <a:lnTo>
                  <a:pt x="0" y="0"/>
                </a:lnTo>
                <a:close/>
              </a:path>
            </a:pathLst>
          </a:custGeom>
          <a:ln w="14400">
            <a:solidFill>
              <a:srgbClr val="DC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1" name="object 501"/>
          <p:cNvSpPr/>
          <p:nvPr/>
        </p:nvSpPr>
        <p:spPr>
          <a:xfrm>
            <a:off x="4928704" y="4083265"/>
            <a:ext cx="330200" cy="255904"/>
          </a:xfrm>
          <a:custGeom>
            <a:avLst/>
            <a:gdLst/>
            <a:ahLst/>
            <a:cxnLst/>
            <a:rect l="l" t="t" r="r" b="b"/>
            <a:pathLst>
              <a:path w="330200" h="255904">
                <a:moveTo>
                  <a:pt x="0" y="54000"/>
                </a:moveTo>
                <a:lnTo>
                  <a:pt x="163855" y="0"/>
                </a:lnTo>
                <a:lnTo>
                  <a:pt x="330149" y="54000"/>
                </a:lnTo>
                <a:lnTo>
                  <a:pt x="330149" y="255739"/>
                </a:lnTo>
                <a:lnTo>
                  <a:pt x="0" y="255739"/>
                </a:lnTo>
                <a:lnTo>
                  <a:pt x="0" y="54000"/>
                </a:lnTo>
                <a:close/>
              </a:path>
            </a:pathLst>
          </a:custGeom>
          <a:ln w="14400">
            <a:solidFill>
              <a:srgbClr val="DC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2" name="object 502"/>
          <p:cNvSpPr/>
          <p:nvPr/>
        </p:nvSpPr>
        <p:spPr>
          <a:xfrm>
            <a:off x="5138546" y="4165358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20" h="33020">
                <a:moveTo>
                  <a:pt x="0" y="0"/>
                </a:moveTo>
                <a:lnTo>
                  <a:pt x="32448" y="0"/>
                </a:lnTo>
                <a:lnTo>
                  <a:pt x="32448" y="32435"/>
                </a:lnTo>
                <a:lnTo>
                  <a:pt x="0" y="32435"/>
                </a:lnTo>
                <a:lnTo>
                  <a:pt x="0" y="0"/>
                </a:lnTo>
                <a:close/>
              </a:path>
            </a:pathLst>
          </a:custGeom>
          <a:ln w="14400">
            <a:solidFill>
              <a:srgbClr val="DC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3" name="object 503"/>
          <p:cNvSpPr/>
          <p:nvPr/>
        </p:nvSpPr>
        <p:spPr>
          <a:xfrm>
            <a:off x="5200764" y="4165358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20" h="33020">
                <a:moveTo>
                  <a:pt x="0" y="0"/>
                </a:moveTo>
                <a:lnTo>
                  <a:pt x="32435" y="0"/>
                </a:lnTo>
                <a:lnTo>
                  <a:pt x="32435" y="32435"/>
                </a:lnTo>
                <a:lnTo>
                  <a:pt x="0" y="32435"/>
                </a:lnTo>
                <a:lnTo>
                  <a:pt x="0" y="0"/>
                </a:lnTo>
                <a:close/>
              </a:path>
            </a:pathLst>
          </a:custGeom>
          <a:ln w="14400">
            <a:solidFill>
              <a:srgbClr val="DC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4" name="object 504"/>
          <p:cNvSpPr/>
          <p:nvPr/>
        </p:nvSpPr>
        <p:spPr>
          <a:xfrm>
            <a:off x="5138546" y="4278579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20" h="33020">
                <a:moveTo>
                  <a:pt x="0" y="0"/>
                </a:moveTo>
                <a:lnTo>
                  <a:pt x="32448" y="0"/>
                </a:lnTo>
                <a:lnTo>
                  <a:pt x="32448" y="32435"/>
                </a:lnTo>
                <a:lnTo>
                  <a:pt x="0" y="32435"/>
                </a:lnTo>
                <a:lnTo>
                  <a:pt x="0" y="0"/>
                </a:lnTo>
                <a:close/>
              </a:path>
            </a:pathLst>
          </a:custGeom>
          <a:ln w="14400">
            <a:solidFill>
              <a:srgbClr val="DC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5" name="object 505"/>
          <p:cNvSpPr/>
          <p:nvPr/>
        </p:nvSpPr>
        <p:spPr>
          <a:xfrm>
            <a:off x="5200764" y="4278579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20" h="33020">
                <a:moveTo>
                  <a:pt x="0" y="0"/>
                </a:moveTo>
                <a:lnTo>
                  <a:pt x="32435" y="0"/>
                </a:lnTo>
                <a:lnTo>
                  <a:pt x="32435" y="32435"/>
                </a:lnTo>
                <a:lnTo>
                  <a:pt x="0" y="32435"/>
                </a:lnTo>
                <a:lnTo>
                  <a:pt x="0" y="0"/>
                </a:lnTo>
                <a:close/>
              </a:path>
            </a:pathLst>
          </a:custGeom>
          <a:ln w="14400">
            <a:solidFill>
              <a:srgbClr val="DC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6" name="object 506"/>
          <p:cNvSpPr/>
          <p:nvPr/>
        </p:nvSpPr>
        <p:spPr>
          <a:xfrm>
            <a:off x="5138546" y="4221962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20" h="33020">
                <a:moveTo>
                  <a:pt x="0" y="0"/>
                </a:moveTo>
                <a:lnTo>
                  <a:pt x="32448" y="0"/>
                </a:lnTo>
                <a:lnTo>
                  <a:pt x="32448" y="32435"/>
                </a:lnTo>
                <a:lnTo>
                  <a:pt x="0" y="32435"/>
                </a:lnTo>
                <a:lnTo>
                  <a:pt x="0" y="0"/>
                </a:lnTo>
                <a:close/>
              </a:path>
            </a:pathLst>
          </a:custGeom>
          <a:ln w="14400">
            <a:solidFill>
              <a:srgbClr val="DC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7" name="object 507"/>
          <p:cNvSpPr/>
          <p:nvPr/>
        </p:nvSpPr>
        <p:spPr>
          <a:xfrm>
            <a:off x="5200764" y="4221962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20" h="33020">
                <a:moveTo>
                  <a:pt x="0" y="0"/>
                </a:moveTo>
                <a:lnTo>
                  <a:pt x="32435" y="0"/>
                </a:lnTo>
                <a:lnTo>
                  <a:pt x="32435" y="32435"/>
                </a:lnTo>
                <a:lnTo>
                  <a:pt x="0" y="32435"/>
                </a:lnTo>
                <a:lnTo>
                  <a:pt x="0" y="0"/>
                </a:lnTo>
                <a:close/>
              </a:path>
            </a:pathLst>
          </a:custGeom>
          <a:ln w="14400">
            <a:solidFill>
              <a:srgbClr val="DC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8" name="object 508"/>
          <p:cNvSpPr/>
          <p:nvPr/>
        </p:nvSpPr>
        <p:spPr>
          <a:xfrm>
            <a:off x="5092560" y="4048417"/>
            <a:ext cx="39370" cy="34925"/>
          </a:xfrm>
          <a:custGeom>
            <a:avLst/>
            <a:gdLst/>
            <a:ahLst/>
            <a:cxnLst/>
            <a:rect l="l" t="t" r="r" b="b"/>
            <a:pathLst>
              <a:path w="39370" h="34925">
                <a:moveTo>
                  <a:pt x="0" y="34848"/>
                </a:moveTo>
                <a:lnTo>
                  <a:pt x="38963" y="0"/>
                </a:lnTo>
              </a:path>
            </a:pathLst>
          </a:custGeom>
          <a:ln w="14400">
            <a:solidFill>
              <a:srgbClr val="DC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9" name="object 509"/>
          <p:cNvSpPr txBox="1"/>
          <p:nvPr/>
        </p:nvSpPr>
        <p:spPr>
          <a:xfrm>
            <a:off x="6018809" y="6367015"/>
            <a:ext cx="7099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65" dirty="0">
                <a:solidFill>
                  <a:srgbClr val="5B79AA"/>
                </a:solidFill>
                <a:latin typeface="Arial"/>
                <a:cs typeface="Arial"/>
              </a:rPr>
              <a:t>ЧЕЛОВЕК</a:t>
            </a:r>
            <a:endParaRPr sz="1200">
              <a:latin typeface="Arial"/>
              <a:cs typeface="Arial"/>
            </a:endParaRPr>
          </a:p>
        </p:txBody>
      </p:sp>
      <p:sp>
        <p:nvSpPr>
          <p:cNvPr id="510" name="object 510"/>
          <p:cNvSpPr txBox="1"/>
          <p:nvPr/>
        </p:nvSpPr>
        <p:spPr>
          <a:xfrm>
            <a:off x="4810226" y="5360649"/>
            <a:ext cx="2028189" cy="11322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7250" b="1" spc="-95" dirty="0" smtClean="0">
                <a:solidFill>
                  <a:srgbClr val="5B79AA"/>
                </a:solidFill>
                <a:latin typeface="Arial"/>
                <a:cs typeface="Arial"/>
              </a:rPr>
              <a:t> 400</a:t>
            </a:r>
            <a:endParaRPr sz="7250" dirty="0">
              <a:latin typeface="Arial"/>
              <a:cs typeface="Arial"/>
            </a:endParaRPr>
          </a:p>
        </p:txBody>
      </p:sp>
      <p:sp>
        <p:nvSpPr>
          <p:cNvPr id="511" name="object 511"/>
          <p:cNvSpPr txBox="1"/>
          <p:nvPr/>
        </p:nvSpPr>
        <p:spPr>
          <a:xfrm>
            <a:off x="4499914" y="5606173"/>
            <a:ext cx="30162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b="1" spc="-165" dirty="0">
                <a:solidFill>
                  <a:srgbClr val="5B79AA"/>
                </a:solidFill>
                <a:latin typeface="Arial"/>
                <a:cs typeface="Arial"/>
              </a:rPr>
              <a:t>&gt;</a:t>
            </a:r>
            <a:endParaRPr sz="4000">
              <a:latin typeface="Arial"/>
              <a:cs typeface="Arial"/>
            </a:endParaRPr>
          </a:p>
        </p:txBody>
      </p:sp>
      <p:sp>
        <p:nvSpPr>
          <p:cNvPr id="512" name="object 512"/>
          <p:cNvSpPr/>
          <p:nvPr/>
        </p:nvSpPr>
        <p:spPr>
          <a:xfrm>
            <a:off x="5905906" y="4468267"/>
            <a:ext cx="194473" cy="109777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3" name="object 513"/>
          <p:cNvSpPr/>
          <p:nvPr/>
        </p:nvSpPr>
        <p:spPr>
          <a:xfrm>
            <a:off x="6243256" y="4475467"/>
            <a:ext cx="39370" cy="34925"/>
          </a:xfrm>
          <a:custGeom>
            <a:avLst/>
            <a:gdLst/>
            <a:ahLst/>
            <a:cxnLst/>
            <a:rect l="l" t="t" r="r" b="b"/>
            <a:pathLst>
              <a:path w="39370" h="34925">
                <a:moveTo>
                  <a:pt x="0" y="34848"/>
                </a:moveTo>
                <a:lnTo>
                  <a:pt x="38963" y="0"/>
                </a:lnTo>
              </a:path>
            </a:pathLst>
          </a:custGeom>
          <a:ln w="14400">
            <a:solidFill>
              <a:srgbClr val="DC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4" name="object 514"/>
          <p:cNvSpPr/>
          <p:nvPr/>
        </p:nvSpPr>
        <p:spPr>
          <a:xfrm>
            <a:off x="6243256" y="4677206"/>
            <a:ext cx="39370" cy="34925"/>
          </a:xfrm>
          <a:custGeom>
            <a:avLst/>
            <a:gdLst/>
            <a:ahLst/>
            <a:cxnLst/>
            <a:rect l="l" t="t" r="r" b="b"/>
            <a:pathLst>
              <a:path w="39370" h="34925">
                <a:moveTo>
                  <a:pt x="0" y="34836"/>
                </a:moveTo>
                <a:lnTo>
                  <a:pt x="38963" y="0"/>
                </a:lnTo>
              </a:path>
            </a:pathLst>
          </a:custGeom>
          <a:ln w="14400">
            <a:solidFill>
              <a:srgbClr val="DC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5" name="object 515"/>
          <p:cNvSpPr/>
          <p:nvPr/>
        </p:nvSpPr>
        <p:spPr>
          <a:xfrm>
            <a:off x="5952070" y="4421466"/>
            <a:ext cx="330200" cy="255904"/>
          </a:xfrm>
          <a:custGeom>
            <a:avLst/>
            <a:gdLst/>
            <a:ahLst/>
            <a:cxnLst/>
            <a:rect l="l" t="t" r="r" b="b"/>
            <a:pathLst>
              <a:path w="330200" h="255904">
                <a:moveTo>
                  <a:pt x="0" y="54000"/>
                </a:moveTo>
                <a:lnTo>
                  <a:pt x="163855" y="0"/>
                </a:lnTo>
                <a:lnTo>
                  <a:pt x="330149" y="54000"/>
                </a:lnTo>
                <a:lnTo>
                  <a:pt x="330149" y="255739"/>
                </a:lnTo>
              </a:path>
            </a:pathLst>
          </a:custGeom>
          <a:ln w="14400">
            <a:solidFill>
              <a:srgbClr val="DC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6" name="object 516"/>
          <p:cNvSpPr/>
          <p:nvPr/>
        </p:nvSpPr>
        <p:spPr>
          <a:xfrm>
            <a:off x="5998540" y="4651628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20" h="33020">
                <a:moveTo>
                  <a:pt x="0" y="0"/>
                </a:moveTo>
                <a:lnTo>
                  <a:pt x="32435" y="0"/>
                </a:lnTo>
                <a:lnTo>
                  <a:pt x="32435" y="32423"/>
                </a:lnTo>
                <a:lnTo>
                  <a:pt x="0" y="32423"/>
                </a:lnTo>
                <a:lnTo>
                  <a:pt x="0" y="0"/>
                </a:lnTo>
                <a:close/>
              </a:path>
            </a:pathLst>
          </a:custGeom>
          <a:ln w="14400">
            <a:solidFill>
              <a:srgbClr val="DC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7" name="object 517"/>
          <p:cNvSpPr/>
          <p:nvPr/>
        </p:nvSpPr>
        <p:spPr>
          <a:xfrm>
            <a:off x="6060744" y="4651628"/>
            <a:ext cx="33020" cy="60960"/>
          </a:xfrm>
          <a:custGeom>
            <a:avLst/>
            <a:gdLst/>
            <a:ahLst/>
            <a:cxnLst/>
            <a:rect l="l" t="t" r="r" b="b"/>
            <a:pathLst>
              <a:path w="33020" h="60960">
                <a:moveTo>
                  <a:pt x="0" y="0"/>
                </a:moveTo>
                <a:lnTo>
                  <a:pt x="32435" y="0"/>
                </a:lnTo>
                <a:lnTo>
                  <a:pt x="32435" y="60426"/>
                </a:lnTo>
                <a:lnTo>
                  <a:pt x="0" y="60426"/>
                </a:lnTo>
                <a:lnTo>
                  <a:pt x="0" y="0"/>
                </a:lnTo>
                <a:close/>
              </a:path>
            </a:pathLst>
          </a:custGeom>
          <a:ln w="14400">
            <a:solidFill>
              <a:srgbClr val="DC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8" name="object 518"/>
          <p:cNvSpPr/>
          <p:nvPr/>
        </p:nvSpPr>
        <p:spPr>
          <a:xfrm>
            <a:off x="5936322" y="4651628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20" h="33020">
                <a:moveTo>
                  <a:pt x="0" y="0"/>
                </a:moveTo>
                <a:lnTo>
                  <a:pt x="32448" y="0"/>
                </a:lnTo>
                <a:lnTo>
                  <a:pt x="32448" y="32423"/>
                </a:lnTo>
                <a:lnTo>
                  <a:pt x="0" y="32423"/>
                </a:lnTo>
                <a:lnTo>
                  <a:pt x="0" y="0"/>
                </a:lnTo>
                <a:close/>
              </a:path>
            </a:pathLst>
          </a:custGeom>
          <a:ln w="14400">
            <a:solidFill>
              <a:srgbClr val="DC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9" name="object 519"/>
          <p:cNvSpPr/>
          <p:nvPr/>
        </p:nvSpPr>
        <p:spPr>
          <a:xfrm>
            <a:off x="6060744" y="4595012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20" h="33020">
                <a:moveTo>
                  <a:pt x="0" y="0"/>
                </a:moveTo>
                <a:lnTo>
                  <a:pt x="32435" y="0"/>
                </a:lnTo>
                <a:lnTo>
                  <a:pt x="32435" y="32435"/>
                </a:lnTo>
                <a:lnTo>
                  <a:pt x="0" y="32435"/>
                </a:lnTo>
                <a:lnTo>
                  <a:pt x="0" y="0"/>
                </a:lnTo>
                <a:close/>
              </a:path>
            </a:pathLst>
          </a:custGeom>
          <a:ln w="14400">
            <a:solidFill>
              <a:srgbClr val="DC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0" name="object 520"/>
          <p:cNvSpPr/>
          <p:nvPr/>
        </p:nvSpPr>
        <p:spPr>
          <a:xfrm>
            <a:off x="5998540" y="4595012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20" h="33020">
                <a:moveTo>
                  <a:pt x="0" y="0"/>
                </a:moveTo>
                <a:lnTo>
                  <a:pt x="32435" y="0"/>
                </a:lnTo>
                <a:lnTo>
                  <a:pt x="32435" y="32435"/>
                </a:lnTo>
                <a:lnTo>
                  <a:pt x="0" y="32435"/>
                </a:lnTo>
                <a:lnTo>
                  <a:pt x="0" y="0"/>
                </a:lnTo>
                <a:close/>
              </a:path>
            </a:pathLst>
          </a:custGeom>
          <a:ln w="14400">
            <a:solidFill>
              <a:srgbClr val="DC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1" name="object 521"/>
          <p:cNvSpPr/>
          <p:nvPr/>
        </p:nvSpPr>
        <p:spPr>
          <a:xfrm>
            <a:off x="5936322" y="4595012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20" h="33020">
                <a:moveTo>
                  <a:pt x="0" y="0"/>
                </a:moveTo>
                <a:lnTo>
                  <a:pt x="32448" y="0"/>
                </a:lnTo>
                <a:lnTo>
                  <a:pt x="32448" y="32435"/>
                </a:lnTo>
                <a:lnTo>
                  <a:pt x="0" y="32435"/>
                </a:lnTo>
                <a:lnTo>
                  <a:pt x="0" y="0"/>
                </a:lnTo>
                <a:close/>
              </a:path>
            </a:pathLst>
          </a:custGeom>
          <a:ln w="14400">
            <a:solidFill>
              <a:srgbClr val="DC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2" name="object 522"/>
          <p:cNvSpPr/>
          <p:nvPr/>
        </p:nvSpPr>
        <p:spPr>
          <a:xfrm>
            <a:off x="5913107" y="4456303"/>
            <a:ext cx="330200" cy="255904"/>
          </a:xfrm>
          <a:custGeom>
            <a:avLst/>
            <a:gdLst/>
            <a:ahLst/>
            <a:cxnLst/>
            <a:rect l="l" t="t" r="r" b="b"/>
            <a:pathLst>
              <a:path w="330200" h="255904">
                <a:moveTo>
                  <a:pt x="0" y="54013"/>
                </a:moveTo>
                <a:lnTo>
                  <a:pt x="163855" y="0"/>
                </a:lnTo>
                <a:lnTo>
                  <a:pt x="330149" y="54013"/>
                </a:lnTo>
                <a:lnTo>
                  <a:pt x="330149" y="255739"/>
                </a:lnTo>
                <a:lnTo>
                  <a:pt x="0" y="255739"/>
                </a:lnTo>
                <a:lnTo>
                  <a:pt x="0" y="54013"/>
                </a:lnTo>
                <a:close/>
              </a:path>
            </a:pathLst>
          </a:custGeom>
          <a:ln w="14400">
            <a:solidFill>
              <a:srgbClr val="DC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3" name="object 523"/>
          <p:cNvSpPr/>
          <p:nvPr/>
        </p:nvSpPr>
        <p:spPr>
          <a:xfrm>
            <a:off x="6122949" y="4538395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20" h="33020">
                <a:moveTo>
                  <a:pt x="0" y="0"/>
                </a:moveTo>
                <a:lnTo>
                  <a:pt x="32448" y="0"/>
                </a:lnTo>
                <a:lnTo>
                  <a:pt x="32448" y="32448"/>
                </a:lnTo>
                <a:lnTo>
                  <a:pt x="0" y="32448"/>
                </a:lnTo>
                <a:lnTo>
                  <a:pt x="0" y="0"/>
                </a:lnTo>
                <a:close/>
              </a:path>
            </a:pathLst>
          </a:custGeom>
          <a:ln w="14400">
            <a:solidFill>
              <a:srgbClr val="DC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4" name="object 524"/>
          <p:cNvSpPr/>
          <p:nvPr/>
        </p:nvSpPr>
        <p:spPr>
          <a:xfrm>
            <a:off x="6185166" y="4538395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20" h="33020">
                <a:moveTo>
                  <a:pt x="0" y="0"/>
                </a:moveTo>
                <a:lnTo>
                  <a:pt x="32435" y="0"/>
                </a:lnTo>
                <a:lnTo>
                  <a:pt x="32435" y="32448"/>
                </a:lnTo>
                <a:lnTo>
                  <a:pt x="0" y="32448"/>
                </a:lnTo>
                <a:lnTo>
                  <a:pt x="0" y="0"/>
                </a:lnTo>
                <a:close/>
              </a:path>
            </a:pathLst>
          </a:custGeom>
          <a:ln w="14400">
            <a:solidFill>
              <a:srgbClr val="DC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5" name="object 525"/>
          <p:cNvSpPr/>
          <p:nvPr/>
        </p:nvSpPr>
        <p:spPr>
          <a:xfrm>
            <a:off x="6122949" y="4651628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20" h="33020">
                <a:moveTo>
                  <a:pt x="0" y="0"/>
                </a:moveTo>
                <a:lnTo>
                  <a:pt x="32448" y="0"/>
                </a:lnTo>
                <a:lnTo>
                  <a:pt x="32448" y="32423"/>
                </a:lnTo>
                <a:lnTo>
                  <a:pt x="0" y="32423"/>
                </a:lnTo>
                <a:lnTo>
                  <a:pt x="0" y="0"/>
                </a:lnTo>
                <a:close/>
              </a:path>
            </a:pathLst>
          </a:custGeom>
          <a:ln w="14400">
            <a:solidFill>
              <a:srgbClr val="DC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6" name="object 526"/>
          <p:cNvSpPr/>
          <p:nvPr/>
        </p:nvSpPr>
        <p:spPr>
          <a:xfrm>
            <a:off x="6185166" y="4651628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20" h="33020">
                <a:moveTo>
                  <a:pt x="0" y="0"/>
                </a:moveTo>
                <a:lnTo>
                  <a:pt x="32435" y="0"/>
                </a:lnTo>
                <a:lnTo>
                  <a:pt x="32435" y="32423"/>
                </a:lnTo>
                <a:lnTo>
                  <a:pt x="0" y="32423"/>
                </a:lnTo>
                <a:lnTo>
                  <a:pt x="0" y="0"/>
                </a:lnTo>
                <a:close/>
              </a:path>
            </a:pathLst>
          </a:custGeom>
          <a:ln w="14400">
            <a:solidFill>
              <a:srgbClr val="DC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7" name="object 527"/>
          <p:cNvSpPr/>
          <p:nvPr/>
        </p:nvSpPr>
        <p:spPr>
          <a:xfrm>
            <a:off x="6122949" y="4595012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20" h="33020">
                <a:moveTo>
                  <a:pt x="0" y="0"/>
                </a:moveTo>
                <a:lnTo>
                  <a:pt x="32448" y="0"/>
                </a:lnTo>
                <a:lnTo>
                  <a:pt x="32448" y="32435"/>
                </a:lnTo>
                <a:lnTo>
                  <a:pt x="0" y="32435"/>
                </a:lnTo>
                <a:lnTo>
                  <a:pt x="0" y="0"/>
                </a:lnTo>
                <a:close/>
              </a:path>
            </a:pathLst>
          </a:custGeom>
          <a:ln w="14400">
            <a:solidFill>
              <a:srgbClr val="DC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8" name="object 528"/>
          <p:cNvSpPr/>
          <p:nvPr/>
        </p:nvSpPr>
        <p:spPr>
          <a:xfrm>
            <a:off x="6185166" y="4595012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20" h="33020">
                <a:moveTo>
                  <a:pt x="0" y="0"/>
                </a:moveTo>
                <a:lnTo>
                  <a:pt x="32435" y="0"/>
                </a:lnTo>
                <a:lnTo>
                  <a:pt x="32435" y="32435"/>
                </a:lnTo>
                <a:lnTo>
                  <a:pt x="0" y="32435"/>
                </a:lnTo>
                <a:lnTo>
                  <a:pt x="0" y="0"/>
                </a:lnTo>
                <a:close/>
              </a:path>
            </a:pathLst>
          </a:custGeom>
          <a:ln w="14400">
            <a:solidFill>
              <a:srgbClr val="DC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9" name="object 529"/>
          <p:cNvSpPr/>
          <p:nvPr/>
        </p:nvSpPr>
        <p:spPr>
          <a:xfrm>
            <a:off x="6076962" y="4421466"/>
            <a:ext cx="39370" cy="34925"/>
          </a:xfrm>
          <a:custGeom>
            <a:avLst/>
            <a:gdLst/>
            <a:ahLst/>
            <a:cxnLst/>
            <a:rect l="l" t="t" r="r" b="b"/>
            <a:pathLst>
              <a:path w="39370" h="34925">
                <a:moveTo>
                  <a:pt x="0" y="34836"/>
                </a:moveTo>
                <a:lnTo>
                  <a:pt x="38963" y="0"/>
                </a:lnTo>
              </a:path>
            </a:pathLst>
          </a:custGeom>
          <a:ln w="14400">
            <a:solidFill>
              <a:srgbClr val="DC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0" name="object 530"/>
          <p:cNvSpPr/>
          <p:nvPr/>
        </p:nvSpPr>
        <p:spPr>
          <a:xfrm>
            <a:off x="5905906" y="4890961"/>
            <a:ext cx="194473" cy="109777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1" name="object 531"/>
          <p:cNvSpPr/>
          <p:nvPr/>
        </p:nvSpPr>
        <p:spPr>
          <a:xfrm>
            <a:off x="6243256" y="4898161"/>
            <a:ext cx="39370" cy="34925"/>
          </a:xfrm>
          <a:custGeom>
            <a:avLst/>
            <a:gdLst/>
            <a:ahLst/>
            <a:cxnLst/>
            <a:rect l="l" t="t" r="r" b="b"/>
            <a:pathLst>
              <a:path w="39370" h="34925">
                <a:moveTo>
                  <a:pt x="0" y="34848"/>
                </a:moveTo>
                <a:lnTo>
                  <a:pt x="38963" y="0"/>
                </a:lnTo>
              </a:path>
            </a:pathLst>
          </a:custGeom>
          <a:ln w="14400">
            <a:solidFill>
              <a:srgbClr val="DC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2" name="object 532"/>
          <p:cNvSpPr/>
          <p:nvPr/>
        </p:nvSpPr>
        <p:spPr>
          <a:xfrm>
            <a:off x="6243256" y="5099900"/>
            <a:ext cx="39370" cy="34925"/>
          </a:xfrm>
          <a:custGeom>
            <a:avLst/>
            <a:gdLst/>
            <a:ahLst/>
            <a:cxnLst/>
            <a:rect l="l" t="t" r="r" b="b"/>
            <a:pathLst>
              <a:path w="39370" h="34925">
                <a:moveTo>
                  <a:pt x="0" y="34836"/>
                </a:moveTo>
                <a:lnTo>
                  <a:pt x="38963" y="0"/>
                </a:lnTo>
              </a:path>
            </a:pathLst>
          </a:custGeom>
          <a:ln w="14400">
            <a:solidFill>
              <a:srgbClr val="DC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3" name="object 533"/>
          <p:cNvSpPr/>
          <p:nvPr/>
        </p:nvSpPr>
        <p:spPr>
          <a:xfrm>
            <a:off x="5952070" y="4844160"/>
            <a:ext cx="330200" cy="255904"/>
          </a:xfrm>
          <a:custGeom>
            <a:avLst/>
            <a:gdLst/>
            <a:ahLst/>
            <a:cxnLst/>
            <a:rect l="l" t="t" r="r" b="b"/>
            <a:pathLst>
              <a:path w="330200" h="255904">
                <a:moveTo>
                  <a:pt x="0" y="54000"/>
                </a:moveTo>
                <a:lnTo>
                  <a:pt x="163855" y="0"/>
                </a:lnTo>
                <a:lnTo>
                  <a:pt x="330149" y="54000"/>
                </a:lnTo>
                <a:lnTo>
                  <a:pt x="330149" y="255739"/>
                </a:lnTo>
              </a:path>
            </a:pathLst>
          </a:custGeom>
          <a:ln w="14400">
            <a:solidFill>
              <a:srgbClr val="DC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4" name="object 534"/>
          <p:cNvSpPr/>
          <p:nvPr/>
        </p:nvSpPr>
        <p:spPr>
          <a:xfrm>
            <a:off x="5998540" y="5074323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20" h="33020">
                <a:moveTo>
                  <a:pt x="0" y="0"/>
                </a:moveTo>
                <a:lnTo>
                  <a:pt x="32435" y="0"/>
                </a:lnTo>
                <a:lnTo>
                  <a:pt x="32435" y="32435"/>
                </a:lnTo>
                <a:lnTo>
                  <a:pt x="0" y="32435"/>
                </a:lnTo>
                <a:lnTo>
                  <a:pt x="0" y="0"/>
                </a:lnTo>
                <a:close/>
              </a:path>
            </a:pathLst>
          </a:custGeom>
          <a:ln w="14400">
            <a:solidFill>
              <a:srgbClr val="DC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5" name="object 535"/>
          <p:cNvSpPr/>
          <p:nvPr/>
        </p:nvSpPr>
        <p:spPr>
          <a:xfrm>
            <a:off x="6060744" y="5074323"/>
            <a:ext cx="33020" cy="60960"/>
          </a:xfrm>
          <a:custGeom>
            <a:avLst/>
            <a:gdLst/>
            <a:ahLst/>
            <a:cxnLst/>
            <a:rect l="l" t="t" r="r" b="b"/>
            <a:pathLst>
              <a:path w="33020" h="60960">
                <a:moveTo>
                  <a:pt x="0" y="0"/>
                </a:moveTo>
                <a:lnTo>
                  <a:pt x="32435" y="0"/>
                </a:lnTo>
                <a:lnTo>
                  <a:pt x="32435" y="60426"/>
                </a:lnTo>
                <a:lnTo>
                  <a:pt x="0" y="60426"/>
                </a:lnTo>
                <a:lnTo>
                  <a:pt x="0" y="0"/>
                </a:lnTo>
                <a:close/>
              </a:path>
            </a:pathLst>
          </a:custGeom>
          <a:ln w="14400">
            <a:solidFill>
              <a:srgbClr val="DC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6" name="object 536"/>
          <p:cNvSpPr/>
          <p:nvPr/>
        </p:nvSpPr>
        <p:spPr>
          <a:xfrm>
            <a:off x="5936322" y="5074323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20" h="33020">
                <a:moveTo>
                  <a:pt x="0" y="0"/>
                </a:moveTo>
                <a:lnTo>
                  <a:pt x="32448" y="0"/>
                </a:lnTo>
                <a:lnTo>
                  <a:pt x="32448" y="32435"/>
                </a:lnTo>
                <a:lnTo>
                  <a:pt x="0" y="32435"/>
                </a:lnTo>
                <a:lnTo>
                  <a:pt x="0" y="0"/>
                </a:lnTo>
                <a:close/>
              </a:path>
            </a:pathLst>
          </a:custGeom>
          <a:ln w="14400">
            <a:solidFill>
              <a:srgbClr val="DC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7" name="object 537"/>
          <p:cNvSpPr/>
          <p:nvPr/>
        </p:nvSpPr>
        <p:spPr>
          <a:xfrm>
            <a:off x="6060744" y="5017706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20" h="33020">
                <a:moveTo>
                  <a:pt x="0" y="0"/>
                </a:moveTo>
                <a:lnTo>
                  <a:pt x="32435" y="0"/>
                </a:lnTo>
                <a:lnTo>
                  <a:pt x="32435" y="32435"/>
                </a:lnTo>
                <a:lnTo>
                  <a:pt x="0" y="32435"/>
                </a:lnTo>
                <a:lnTo>
                  <a:pt x="0" y="0"/>
                </a:lnTo>
                <a:close/>
              </a:path>
            </a:pathLst>
          </a:custGeom>
          <a:ln w="14400">
            <a:solidFill>
              <a:srgbClr val="DC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8" name="object 538"/>
          <p:cNvSpPr/>
          <p:nvPr/>
        </p:nvSpPr>
        <p:spPr>
          <a:xfrm>
            <a:off x="5998540" y="5017706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20" h="33020">
                <a:moveTo>
                  <a:pt x="0" y="0"/>
                </a:moveTo>
                <a:lnTo>
                  <a:pt x="32435" y="0"/>
                </a:lnTo>
                <a:lnTo>
                  <a:pt x="32435" y="32435"/>
                </a:lnTo>
                <a:lnTo>
                  <a:pt x="0" y="32435"/>
                </a:lnTo>
                <a:lnTo>
                  <a:pt x="0" y="0"/>
                </a:lnTo>
                <a:close/>
              </a:path>
            </a:pathLst>
          </a:custGeom>
          <a:ln w="14400">
            <a:solidFill>
              <a:srgbClr val="DC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9" name="object 539"/>
          <p:cNvSpPr/>
          <p:nvPr/>
        </p:nvSpPr>
        <p:spPr>
          <a:xfrm>
            <a:off x="5936322" y="5017706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20" h="33020">
                <a:moveTo>
                  <a:pt x="0" y="0"/>
                </a:moveTo>
                <a:lnTo>
                  <a:pt x="32448" y="0"/>
                </a:lnTo>
                <a:lnTo>
                  <a:pt x="32448" y="32435"/>
                </a:lnTo>
                <a:lnTo>
                  <a:pt x="0" y="32435"/>
                </a:lnTo>
                <a:lnTo>
                  <a:pt x="0" y="0"/>
                </a:lnTo>
                <a:close/>
              </a:path>
            </a:pathLst>
          </a:custGeom>
          <a:ln w="14400">
            <a:solidFill>
              <a:srgbClr val="DC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0" name="object 540"/>
          <p:cNvSpPr/>
          <p:nvPr/>
        </p:nvSpPr>
        <p:spPr>
          <a:xfrm>
            <a:off x="5913107" y="4878997"/>
            <a:ext cx="330200" cy="255904"/>
          </a:xfrm>
          <a:custGeom>
            <a:avLst/>
            <a:gdLst/>
            <a:ahLst/>
            <a:cxnLst/>
            <a:rect l="l" t="t" r="r" b="b"/>
            <a:pathLst>
              <a:path w="330200" h="255904">
                <a:moveTo>
                  <a:pt x="0" y="54013"/>
                </a:moveTo>
                <a:lnTo>
                  <a:pt x="163855" y="0"/>
                </a:lnTo>
                <a:lnTo>
                  <a:pt x="330149" y="54013"/>
                </a:lnTo>
                <a:lnTo>
                  <a:pt x="330149" y="255739"/>
                </a:lnTo>
                <a:lnTo>
                  <a:pt x="0" y="255739"/>
                </a:lnTo>
                <a:lnTo>
                  <a:pt x="0" y="54013"/>
                </a:lnTo>
                <a:close/>
              </a:path>
            </a:pathLst>
          </a:custGeom>
          <a:ln w="14400">
            <a:solidFill>
              <a:srgbClr val="DC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1" name="object 541"/>
          <p:cNvSpPr/>
          <p:nvPr/>
        </p:nvSpPr>
        <p:spPr>
          <a:xfrm>
            <a:off x="6122949" y="4961089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20" h="33020">
                <a:moveTo>
                  <a:pt x="0" y="0"/>
                </a:moveTo>
                <a:lnTo>
                  <a:pt x="32448" y="0"/>
                </a:lnTo>
                <a:lnTo>
                  <a:pt x="32448" y="32448"/>
                </a:lnTo>
                <a:lnTo>
                  <a:pt x="0" y="32448"/>
                </a:lnTo>
                <a:lnTo>
                  <a:pt x="0" y="0"/>
                </a:lnTo>
                <a:close/>
              </a:path>
            </a:pathLst>
          </a:custGeom>
          <a:ln w="14400">
            <a:solidFill>
              <a:srgbClr val="DC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2" name="object 542"/>
          <p:cNvSpPr/>
          <p:nvPr/>
        </p:nvSpPr>
        <p:spPr>
          <a:xfrm>
            <a:off x="6185166" y="4961089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20" h="33020">
                <a:moveTo>
                  <a:pt x="0" y="0"/>
                </a:moveTo>
                <a:lnTo>
                  <a:pt x="32435" y="0"/>
                </a:lnTo>
                <a:lnTo>
                  <a:pt x="32435" y="32448"/>
                </a:lnTo>
                <a:lnTo>
                  <a:pt x="0" y="32448"/>
                </a:lnTo>
                <a:lnTo>
                  <a:pt x="0" y="0"/>
                </a:lnTo>
                <a:close/>
              </a:path>
            </a:pathLst>
          </a:custGeom>
          <a:ln w="14400">
            <a:solidFill>
              <a:srgbClr val="DC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3" name="object 543"/>
          <p:cNvSpPr/>
          <p:nvPr/>
        </p:nvSpPr>
        <p:spPr>
          <a:xfrm>
            <a:off x="6122949" y="5074323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20" h="33020">
                <a:moveTo>
                  <a:pt x="0" y="0"/>
                </a:moveTo>
                <a:lnTo>
                  <a:pt x="32448" y="0"/>
                </a:lnTo>
                <a:lnTo>
                  <a:pt x="32448" y="32435"/>
                </a:lnTo>
                <a:lnTo>
                  <a:pt x="0" y="32435"/>
                </a:lnTo>
                <a:lnTo>
                  <a:pt x="0" y="0"/>
                </a:lnTo>
                <a:close/>
              </a:path>
            </a:pathLst>
          </a:custGeom>
          <a:ln w="14400">
            <a:solidFill>
              <a:srgbClr val="DC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4" name="object 544"/>
          <p:cNvSpPr/>
          <p:nvPr/>
        </p:nvSpPr>
        <p:spPr>
          <a:xfrm>
            <a:off x="6185166" y="5074323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20" h="33020">
                <a:moveTo>
                  <a:pt x="0" y="0"/>
                </a:moveTo>
                <a:lnTo>
                  <a:pt x="32435" y="0"/>
                </a:lnTo>
                <a:lnTo>
                  <a:pt x="32435" y="32435"/>
                </a:lnTo>
                <a:lnTo>
                  <a:pt x="0" y="32435"/>
                </a:lnTo>
                <a:lnTo>
                  <a:pt x="0" y="0"/>
                </a:lnTo>
                <a:close/>
              </a:path>
            </a:pathLst>
          </a:custGeom>
          <a:ln w="14400">
            <a:solidFill>
              <a:srgbClr val="DC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5" name="object 545"/>
          <p:cNvSpPr/>
          <p:nvPr/>
        </p:nvSpPr>
        <p:spPr>
          <a:xfrm>
            <a:off x="6122949" y="5017706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20" h="33020">
                <a:moveTo>
                  <a:pt x="0" y="0"/>
                </a:moveTo>
                <a:lnTo>
                  <a:pt x="32448" y="0"/>
                </a:lnTo>
                <a:lnTo>
                  <a:pt x="32448" y="32435"/>
                </a:lnTo>
                <a:lnTo>
                  <a:pt x="0" y="32435"/>
                </a:lnTo>
                <a:lnTo>
                  <a:pt x="0" y="0"/>
                </a:lnTo>
                <a:close/>
              </a:path>
            </a:pathLst>
          </a:custGeom>
          <a:ln w="14400">
            <a:solidFill>
              <a:srgbClr val="DC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6" name="object 546"/>
          <p:cNvSpPr/>
          <p:nvPr/>
        </p:nvSpPr>
        <p:spPr>
          <a:xfrm>
            <a:off x="6185166" y="5017706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20" h="33020">
                <a:moveTo>
                  <a:pt x="0" y="0"/>
                </a:moveTo>
                <a:lnTo>
                  <a:pt x="32435" y="0"/>
                </a:lnTo>
                <a:lnTo>
                  <a:pt x="32435" y="32435"/>
                </a:lnTo>
                <a:lnTo>
                  <a:pt x="0" y="32435"/>
                </a:lnTo>
                <a:lnTo>
                  <a:pt x="0" y="0"/>
                </a:lnTo>
                <a:close/>
              </a:path>
            </a:pathLst>
          </a:custGeom>
          <a:ln w="14400">
            <a:solidFill>
              <a:srgbClr val="DC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7" name="object 547"/>
          <p:cNvSpPr/>
          <p:nvPr/>
        </p:nvSpPr>
        <p:spPr>
          <a:xfrm>
            <a:off x="6076962" y="4844160"/>
            <a:ext cx="39370" cy="34925"/>
          </a:xfrm>
          <a:custGeom>
            <a:avLst/>
            <a:gdLst/>
            <a:ahLst/>
            <a:cxnLst/>
            <a:rect l="l" t="t" r="r" b="b"/>
            <a:pathLst>
              <a:path w="39370" h="34925">
                <a:moveTo>
                  <a:pt x="0" y="34836"/>
                </a:moveTo>
                <a:lnTo>
                  <a:pt x="38963" y="0"/>
                </a:lnTo>
              </a:path>
            </a:pathLst>
          </a:custGeom>
          <a:ln w="14400">
            <a:solidFill>
              <a:srgbClr val="DC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8" name="object 548"/>
          <p:cNvSpPr/>
          <p:nvPr/>
        </p:nvSpPr>
        <p:spPr>
          <a:xfrm>
            <a:off x="6398108" y="4468267"/>
            <a:ext cx="194473" cy="109777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9" name="object 549"/>
          <p:cNvSpPr/>
          <p:nvPr/>
        </p:nvSpPr>
        <p:spPr>
          <a:xfrm>
            <a:off x="6735457" y="4475467"/>
            <a:ext cx="39370" cy="34925"/>
          </a:xfrm>
          <a:custGeom>
            <a:avLst/>
            <a:gdLst/>
            <a:ahLst/>
            <a:cxnLst/>
            <a:rect l="l" t="t" r="r" b="b"/>
            <a:pathLst>
              <a:path w="39370" h="34925">
                <a:moveTo>
                  <a:pt x="0" y="34848"/>
                </a:moveTo>
                <a:lnTo>
                  <a:pt x="38963" y="0"/>
                </a:lnTo>
              </a:path>
            </a:pathLst>
          </a:custGeom>
          <a:ln w="14400">
            <a:solidFill>
              <a:srgbClr val="DC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0" name="object 550"/>
          <p:cNvSpPr/>
          <p:nvPr/>
        </p:nvSpPr>
        <p:spPr>
          <a:xfrm>
            <a:off x="6735457" y="4677206"/>
            <a:ext cx="39370" cy="34925"/>
          </a:xfrm>
          <a:custGeom>
            <a:avLst/>
            <a:gdLst/>
            <a:ahLst/>
            <a:cxnLst/>
            <a:rect l="l" t="t" r="r" b="b"/>
            <a:pathLst>
              <a:path w="39370" h="34925">
                <a:moveTo>
                  <a:pt x="0" y="34836"/>
                </a:moveTo>
                <a:lnTo>
                  <a:pt x="38963" y="0"/>
                </a:lnTo>
              </a:path>
            </a:pathLst>
          </a:custGeom>
          <a:ln w="14400">
            <a:solidFill>
              <a:srgbClr val="DC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1" name="object 551"/>
          <p:cNvSpPr/>
          <p:nvPr/>
        </p:nvSpPr>
        <p:spPr>
          <a:xfrm>
            <a:off x="6444272" y="4421466"/>
            <a:ext cx="330200" cy="255904"/>
          </a:xfrm>
          <a:custGeom>
            <a:avLst/>
            <a:gdLst/>
            <a:ahLst/>
            <a:cxnLst/>
            <a:rect l="l" t="t" r="r" b="b"/>
            <a:pathLst>
              <a:path w="330200" h="255904">
                <a:moveTo>
                  <a:pt x="0" y="54000"/>
                </a:moveTo>
                <a:lnTo>
                  <a:pt x="163855" y="0"/>
                </a:lnTo>
                <a:lnTo>
                  <a:pt x="330149" y="54000"/>
                </a:lnTo>
                <a:lnTo>
                  <a:pt x="330149" y="255739"/>
                </a:lnTo>
              </a:path>
            </a:pathLst>
          </a:custGeom>
          <a:ln w="14400">
            <a:solidFill>
              <a:srgbClr val="DC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2" name="object 552"/>
          <p:cNvSpPr/>
          <p:nvPr/>
        </p:nvSpPr>
        <p:spPr>
          <a:xfrm>
            <a:off x="6490728" y="4651628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20" h="33020">
                <a:moveTo>
                  <a:pt x="0" y="0"/>
                </a:moveTo>
                <a:lnTo>
                  <a:pt x="32448" y="0"/>
                </a:lnTo>
                <a:lnTo>
                  <a:pt x="32448" y="32423"/>
                </a:lnTo>
                <a:lnTo>
                  <a:pt x="0" y="32423"/>
                </a:lnTo>
                <a:lnTo>
                  <a:pt x="0" y="0"/>
                </a:lnTo>
                <a:close/>
              </a:path>
            </a:pathLst>
          </a:custGeom>
          <a:ln w="14400">
            <a:solidFill>
              <a:srgbClr val="DC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3" name="object 553"/>
          <p:cNvSpPr/>
          <p:nvPr/>
        </p:nvSpPr>
        <p:spPr>
          <a:xfrm>
            <a:off x="6552945" y="4651628"/>
            <a:ext cx="33020" cy="60960"/>
          </a:xfrm>
          <a:custGeom>
            <a:avLst/>
            <a:gdLst/>
            <a:ahLst/>
            <a:cxnLst/>
            <a:rect l="l" t="t" r="r" b="b"/>
            <a:pathLst>
              <a:path w="33020" h="60960">
                <a:moveTo>
                  <a:pt x="0" y="0"/>
                </a:moveTo>
                <a:lnTo>
                  <a:pt x="32435" y="0"/>
                </a:lnTo>
                <a:lnTo>
                  <a:pt x="32435" y="60426"/>
                </a:lnTo>
                <a:lnTo>
                  <a:pt x="0" y="60426"/>
                </a:lnTo>
                <a:lnTo>
                  <a:pt x="0" y="0"/>
                </a:lnTo>
                <a:close/>
              </a:path>
            </a:pathLst>
          </a:custGeom>
          <a:ln w="14400">
            <a:solidFill>
              <a:srgbClr val="DC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4" name="object 554"/>
          <p:cNvSpPr/>
          <p:nvPr/>
        </p:nvSpPr>
        <p:spPr>
          <a:xfrm>
            <a:off x="6428524" y="4651628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20" h="33020">
                <a:moveTo>
                  <a:pt x="0" y="0"/>
                </a:moveTo>
                <a:lnTo>
                  <a:pt x="32435" y="0"/>
                </a:lnTo>
                <a:lnTo>
                  <a:pt x="32435" y="32423"/>
                </a:lnTo>
                <a:lnTo>
                  <a:pt x="0" y="32423"/>
                </a:lnTo>
                <a:lnTo>
                  <a:pt x="0" y="0"/>
                </a:lnTo>
                <a:close/>
              </a:path>
            </a:pathLst>
          </a:custGeom>
          <a:ln w="14400">
            <a:solidFill>
              <a:srgbClr val="DC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5" name="object 555"/>
          <p:cNvSpPr/>
          <p:nvPr/>
        </p:nvSpPr>
        <p:spPr>
          <a:xfrm>
            <a:off x="6552945" y="4595012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20" h="33020">
                <a:moveTo>
                  <a:pt x="0" y="0"/>
                </a:moveTo>
                <a:lnTo>
                  <a:pt x="32435" y="0"/>
                </a:lnTo>
                <a:lnTo>
                  <a:pt x="32435" y="32435"/>
                </a:lnTo>
                <a:lnTo>
                  <a:pt x="0" y="32435"/>
                </a:lnTo>
                <a:lnTo>
                  <a:pt x="0" y="0"/>
                </a:lnTo>
                <a:close/>
              </a:path>
            </a:pathLst>
          </a:custGeom>
          <a:ln w="14400">
            <a:solidFill>
              <a:srgbClr val="DC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6" name="object 556"/>
          <p:cNvSpPr/>
          <p:nvPr/>
        </p:nvSpPr>
        <p:spPr>
          <a:xfrm>
            <a:off x="6490728" y="4595012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20" h="33020">
                <a:moveTo>
                  <a:pt x="0" y="0"/>
                </a:moveTo>
                <a:lnTo>
                  <a:pt x="32448" y="0"/>
                </a:lnTo>
                <a:lnTo>
                  <a:pt x="32448" y="32435"/>
                </a:lnTo>
                <a:lnTo>
                  <a:pt x="0" y="32435"/>
                </a:lnTo>
                <a:lnTo>
                  <a:pt x="0" y="0"/>
                </a:lnTo>
                <a:close/>
              </a:path>
            </a:pathLst>
          </a:custGeom>
          <a:ln w="14400">
            <a:solidFill>
              <a:srgbClr val="DC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7" name="object 557"/>
          <p:cNvSpPr/>
          <p:nvPr/>
        </p:nvSpPr>
        <p:spPr>
          <a:xfrm>
            <a:off x="6428524" y="4595012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20" h="33020">
                <a:moveTo>
                  <a:pt x="0" y="0"/>
                </a:moveTo>
                <a:lnTo>
                  <a:pt x="32435" y="0"/>
                </a:lnTo>
                <a:lnTo>
                  <a:pt x="32435" y="32435"/>
                </a:lnTo>
                <a:lnTo>
                  <a:pt x="0" y="32435"/>
                </a:lnTo>
                <a:lnTo>
                  <a:pt x="0" y="0"/>
                </a:lnTo>
                <a:close/>
              </a:path>
            </a:pathLst>
          </a:custGeom>
          <a:ln w="14400">
            <a:solidFill>
              <a:srgbClr val="DC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8" name="object 558"/>
          <p:cNvSpPr/>
          <p:nvPr/>
        </p:nvSpPr>
        <p:spPr>
          <a:xfrm>
            <a:off x="6405308" y="4456303"/>
            <a:ext cx="330200" cy="255904"/>
          </a:xfrm>
          <a:custGeom>
            <a:avLst/>
            <a:gdLst/>
            <a:ahLst/>
            <a:cxnLst/>
            <a:rect l="l" t="t" r="r" b="b"/>
            <a:pathLst>
              <a:path w="330200" h="255904">
                <a:moveTo>
                  <a:pt x="0" y="54013"/>
                </a:moveTo>
                <a:lnTo>
                  <a:pt x="163855" y="0"/>
                </a:lnTo>
                <a:lnTo>
                  <a:pt x="330149" y="54013"/>
                </a:lnTo>
                <a:lnTo>
                  <a:pt x="330149" y="255739"/>
                </a:lnTo>
                <a:lnTo>
                  <a:pt x="0" y="255739"/>
                </a:lnTo>
                <a:lnTo>
                  <a:pt x="0" y="54013"/>
                </a:lnTo>
                <a:close/>
              </a:path>
            </a:pathLst>
          </a:custGeom>
          <a:ln w="14400">
            <a:solidFill>
              <a:srgbClr val="DC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9" name="object 559"/>
          <p:cNvSpPr/>
          <p:nvPr/>
        </p:nvSpPr>
        <p:spPr>
          <a:xfrm>
            <a:off x="6615150" y="4538395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20" h="33020">
                <a:moveTo>
                  <a:pt x="0" y="0"/>
                </a:moveTo>
                <a:lnTo>
                  <a:pt x="32448" y="0"/>
                </a:lnTo>
                <a:lnTo>
                  <a:pt x="32448" y="32448"/>
                </a:lnTo>
                <a:lnTo>
                  <a:pt x="0" y="32448"/>
                </a:lnTo>
                <a:lnTo>
                  <a:pt x="0" y="0"/>
                </a:lnTo>
                <a:close/>
              </a:path>
            </a:pathLst>
          </a:custGeom>
          <a:ln w="14400">
            <a:solidFill>
              <a:srgbClr val="DC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0" name="object 560"/>
          <p:cNvSpPr/>
          <p:nvPr/>
        </p:nvSpPr>
        <p:spPr>
          <a:xfrm>
            <a:off x="6677367" y="4538395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20" h="33020">
                <a:moveTo>
                  <a:pt x="0" y="0"/>
                </a:moveTo>
                <a:lnTo>
                  <a:pt x="32435" y="0"/>
                </a:lnTo>
                <a:lnTo>
                  <a:pt x="32435" y="32448"/>
                </a:lnTo>
                <a:lnTo>
                  <a:pt x="0" y="32448"/>
                </a:lnTo>
                <a:lnTo>
                  <a:pt x="0" y="0"/>
                </a:lnTo>
                <a:close/>
              </a:path>
            </a:pathLst>
          </a:custGeom>
          <a:ln w="14400">
            <a:solidFill>
              <a:srgbClr val="DC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1" name="object 561"/>
          <p:cNvSpPr/>
          <p:nvPr/>
        </p:nvSpPr>
        <p:spPr>
          <a:xfrm>
            <a:off x="6615150" y="4651628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20" h="33020">
                <a:moveTo>
                  <a:pt x="0" y="0"/>
                </a:moveTo>
                <a:lnTo>
                  <a:pt x="32448" y="0"/>
                </a:lnTo>
                <a:lnTo>
                  <a:pt x="32448" y="32423"/>
                </a:lnTo>
                <a:lnTo>
                  <a:pt x="0" y="32423"/>
                </a:lnTo>
                <a:lnTo>
                  <a:pt x="0" y="0"/>
                </a:lnTo>
                <a:close/>
              </a:path>
            </a:pathLst>
          </a:custGeom>
          <a:ln w="14400">
            <a:solidFill>
              <a:srgbClr val="DC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2" name="object 562"/>
          <p:cNvSpPr/>
          <p:nvPr/>
        </p:nvSpPr>
        <p:spPr>
          <a:xfrm>
            <a:off x="6677367" y="4651628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20" h="33020">
                <a:moveTo>
                  <a:pt x="0" y="0"/>
                </a:moveTo>
                <a:lnTo>
                  <a:pt x="32435" y="0"/>
                </a:lnTo>
                <a:lnTo>
                  <a:pt x="32435" y="32423"/>
                </a:lnTo>
                <a:lnTo>
                  <a:pt x="0" y="32423"/>
                </a:lnTo>
                <a:lnTo>
                  <a:pt x="0" y="0"/>
                </a:lnTo>
                <a:close/>
              </a:path>
            </a:pathLst>
          </a:custGeom>
          <a:ln w="14400">
            <a:solidFill>
              <a:srgbClr val="DC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3" name="object 563"/>
          <p:cNvSpPr/>
          <p:nvPr/>
        </p:nvSpPr>
        <p:spPr>
          <a:xfrm>
            <a:off x="6615150" y="4595012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20" h="33020">
                <a:moveTo>
                  <a:pt x="0" y="0"/>
                </a:moveTo>
                <a:lnTo>
                  <a:pt x="32448" y="0"/>
                </a:lnTo>
                <a:lnTo>
                  <a:pt x="32448" y="32435"/>
                </a:lnTo>
                <a:lnTo>
                  <a:pt x="0" y="32435"/>
                </a:lnTo>
                <a:lnTo>
                  <a:pt x="0" y="0"/>
                </a:lnTo>
                <a:close/>
              </a:path>
            </a:pathLst>
          </a:custGeom>
          <a:ln w="14400">
            <a:solidFill>
              <a:srgbClr val="DC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4" name="object 564"/>
          <p:cNvSpPr/>
          <p:nvPr/>
        </p:nvSpPr>
        <p:spPr>
          <a:xfrm>
            <a:off x="6677367" y="4595012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20" h="33020">
                <a:moveTo>
                  <a:pt x="0" y="0"/>
                </a:moveTo>
                <a:lnTo>
                  <a:pt x="32435" y="0"/>
                </a:lnTo>
                <a:lnTo>
                  <a:pt x="32435" y="32435"/>
                </a:lnTo>
                <a:lnTo>
                  <a:pt x="0" y="32435"/>
                </a:lnTo>
                <a:lnTo>
                  <a:pt x="0" y="0"/>
                </a:lnTo>
                <a:close/>
              </a:path>
            </a:pathLst>
          </a:custGeom>
          <a:ln w="14400">
            <a:solidFill>
              <a:srgbClr val="DC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5" name="object 565"/>
          <p:cNvSpPr/>
          <p:nvPr/>
        </p:nvSpPr>
        <p:spPr>
          <a:xfrm>
            <a:off x="6569164" y="4421466"/>
            <a:ext cx="39370" cy="34925"/>
          </a:xfrm>
          <a:custGeom>
            <a:avLst/>
            <a:gdLst/>
            <a:ahLst/>
            <a:cxnLst/>
            <a:rect l="l" t="t" r="r" b="b"/>
            <a:pathLst>
              <a:path w="39370" h="34925">
                <a:moveTo>
                  <a:pt x="0" y="34836"/>
                </a:moveTo>
                <a:lnTo>
                  <a:pt x="38963" y="0"/>
                </a:lnTo>
              </a:path>
            </a:pathLst>
          </a:custGeom>
          <a:ln w="14400">
            <a:solidFill>
              <a:srgbClr val="DC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6" name="object 566"/>
          <p:cNvSpPr/>
          <p:nvPr/>
        </p:nvSpPr>
        <p:spPr>
          <a:xfrm>
            <a:off x="6398108" y="4890961"/>
            <a:ext cx="194473" cy="109777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7" name="object 567"/>
          <p:cNvSpPr/>
          <p:nvPr/>
        </p:nvSpPr>
        <p:spPr>
          <a:xfrm>
            <a:off x="6735457" y="4898161"/>
            <a:ext cx="39370" cy="34925"/>
          </a:xfrm>
          <a:custGeom>
            <a:avLst/>
            <a:gdLst/>
            <a:ahLst/>
            <a:cxnLst/>
            <a:rect l="l" t="t" r="r" b="b"/>
            <a:pathLst>
              <a:path w="39370" h="34925">
                <a:moveTo>
                  <a:pt x="0" y="34848"/>
                </a:moveTo>
                <a:lnTo>
                  <a:pt x="38963" y="0"/>
                </a:lnTo>
              </a:path>
            </a:pathLst>
          </a:custGeom>
          <a:ln w="14400">
            <a:solidFill>
              <a:srgbClr val="DC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8" name="object 568"/>
          <p:cNvSpPr/>
          <p:nvPr/>
        </p:nvSpPr>
        <p:spPr>
          <a:xfrm>
            <a:off x="6735457" y="5099900"/>
            <a:ext cx="39370" cy="34925"/>
          </a:xfrm>
          <a:custGeom>
            <a:avLst/>
            <a:gdLst/>
            <a:ahLst/>
            <a:cxnLst/>
            <a:rect l="l" t="t" r="r" b="b"/>
            <a:pathLst>
              <a:path w="39370" h="34925">
                <a:moveTo>
                  <a:pt x="0" y="34836"/>
                </a:moveTo>
                <a:lnTo>
                  <a:pt x="38963" y="0"/>
                </a:lnTo>
              </a:path>
            </a:pathLst>
          </a:custGeom>
          <a:ln w="14400">
            <a:solidFill>
              <a:srgbClr val="DC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9" name="object 569"/>
          <p:cNvSpPr/>
          <p:nvPr/>
        </p:nvSpPr>
        <p:spPr>
          <a:xfrm>
            <a:off x="6444272" y="4844160"/>
            <a:ext cx="330200" cy="255904"/>
          </a:xfrm>
          <a:custGeom>
            <a:avLst/>
            <a:gdLst/>
            <a:ahLst/>
            <a:cxnLst/>
            <a:rect l="l" t="t" r="r" b="b"/>
            <a:pathLst>
              <a:path w="330200" h="255904">
                <a:moveTo>
                  <a:pt x="0" y="54000"/>
                </a:moveTo>
                <a:lnTo>
                  <a:pt x="163855" y="0"/>
                </a:lnTo>
                <a:lnTo>
                  <a:pt x="330149" y="54000"/>
                </a:lnTo>
                <a:lnTo>
                  <a:pt x="330149" y="255739"/>
                </a:lnTo>
              </a:path>
            </a:pathLst>
          </a:custGeom>
          <a:ln w="14400">
            <a:solidFill>
              <a:srgbClr val="DC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0" name="object 570"/>
          <p:cNvSpPr/>
          <p:nvPr/>
        </p:nvSpPr>
        <p:spPr>
          <a:xfrm>
            <a:off x="6490728" y="5074323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20" h="33020">
                <a:moveTo>
                  <a:pt x="0" y="0"/>
                </a:moveTo>
                <a:lnTo>
                  <a:pt x="32448" y="0"/>
                </a:lnTo>
                <a:lnTo>
                  <a:pt x="32448" y="32435"/>
                </a:lnTo>
                <a:lnTo>
                  <a:pt x="0" y="32435"/>
                </a:lnTo>
                <a:lnTo>
                  <a:pt x="0" y="0"/>
                </a:lnTo>
                <a:close/>
              </a:path>
            </a:pathLst>
          </a:custGeom>
          <a:ln w="14400">
            <a:solidFill>
              <a:srgbClr val="DC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1" name="object 571"/>
          <p:cNvSpPr/>
          <p:nvPr/>
        </p:nvSpPr>
        <p:spPr>
          <a:xfrm>
            <a:off x="6552945" y="5074323"/>
            <a:ext cx="33020" cy="60960"/>
          </a:xfrm>
          <a:custGeom>
            <a:avLst/>
            <a:gdLst/>
            <a:ahLst/>
            <a:cxnLst/>
            <a:rect l="l" t="t" r="r" b="b"/>
            <a:pathLst>
              <a:path w="33020" h="60960">
                <a:moveTo>
                  <a:pt x="0" y="0"/>
                </a:moveTo>
                <a:lnTo>
                  <a:pt x="32435" y="0"/>
                </a:lnTo>
                <a:lnTo>
                  <a:pt x="32435" y="60426"/>
                </a:lnTo>
                <a:lnTo>
                  <a:pt x="0" y="60426"/>
                </a:lnTo>
                <a:lnTo>
                  <a:pt x="0" y="0"/>
                </a:lnTo>
                <a:close/>
              </a:path>
            </a:pathLst>
          </a:custGeom>
          <a:ln w="14400">
            <a:solidFill>
              <a:srgbClr val="DC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2" name="object 572"/>
          <p:cNvSpPr/>
          <p:nvPr/>
        </p:nvSpPr>
        <p:spPr>
          <a:xfrm>
            <a:off x="6428524" y="5074323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20" h="33020">
                <a:moveTo>
                  <a:pt x="0" y="0"/>
                </a:moveTo>
                <a:lnTo>
                  <a:pt x="32435" y="0"/>
                </a:lnTo>
                <a:lnTo>
                  <a:pt x="32435" y="32435"/>
                </a:lnTo>
                <a:lnTo>
                  <a:pt x="0" y="32435"/>
                </a:lnTo>
                <a:lnTo>
                  <a:pt x="0" y="0"/>
                </a:lnTo>
                <a:close/>
              </a:path>
            </a:pathLst>
          </a:custGeom>
          <a:ln w="14400">
            <a:solidFill>
              <a:srgbClr val="DC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3" name="object 573"/>
          <p:cNvSpPr/>
          <p:nvPr/>
        </p:nvSpPr>
        <p:spPr>
          <a:xfrm>
            <a:off x="6552945" y="5017706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20" h="33020">
                <a:moveTo>
                  <a:pt x="0" y="0"/>
                </a:moveTo>
                <a:lnTo>
                  <a:pt x="32435" y="0"/>
                </a:lnTo>
                <a:lnTo>
                  <a:pt x="32435" y="32435"/>
                </a:lnTo>
                <a:lnTo>
                  <a:pt x="0" y="32435"/>
                </a:lnTo>
                <a:lnTo>
                  <a:pt x="0" y="0"/>
                </a:lnTo>
                <a:close/>
              </a:path>
            </a:pathLst>
          </a:custGeom>
          <a:ln w="14400">
            <a:solidFill>
              <a:srgbClr val="DC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4" name="object 574"/>
          <p:cNvSpPr/>
          <p:nvPr/>
        </p:nvSpPr>
        <p:spPr>
          <a:xfrm>
            <a:off x="6490728" y="5017706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20" h="33020">
                <a:moveTo>
                  <a:pt x="0" y="0"/>
                </a:moveTo>
                <a:lnTo>
                  <a:pt x="32448" y="0"/>
                </a:lnTo>
                <a:lnTo>
                  <a:pt x="32448" y="32435"/>
                </a:lnTo>
                <a:lnTo>
                  <a:pt x="0" y="32435"/>
                </a:lnTo>
                <a:lnTo>
                  <a:pt x="0" y="0"/>
                </a:lnTo>
                <a:close/>
              </a:path>
            </a:pathLst>
          </a:custGeom>
          <a:ln w="14400">
            <a:solidFill>
              <a:srgbClr val="DC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5" name="object 575"/>
          <p:cNvSpPr/>
          <p:nvPr/>
        </p:nvSpPr>
        <p:spPr>
          <a:xfrm>
            <a:off x="6428524" y="5017706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20" h="33020">
                <a:moveTo>
                  <a:pt x="0" y="0"/>
                </a:moveTo>
                <a:lnTo>
                  <a:pt x="32435" y="0"/>
                </a:lnTo>
                <a:lnTo>
                  <a:pt x="32435" y="32435"/>
                </a:lnTo>
                <a:lnTo>
                  <a:pt x="0" y="32435"/>
                </a:lnTo>
                <a:lnTo>
                  <a:pt x="0" y="0"/>
                </a:lnTo>
                <a:close/>
              </a:path>
            </a:pathLst>
          </a:custGeom>
          <a:ln w="14400">
            <a:solidFill>
              <a:srgbClr val="DC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6" name="object 576"/>
          <p:cNvSpPr/>
          <p:nvPr/>
        </p:nvSpPr>
        <p:spPr>
          <a:xfrm>
            <a:off x="6405308" y="4878997"/>
            <a:ext cx="330200" cy="255904"/>
          </a:xfrm>
          <a:custGeom>
            <a:avLst/>
            <a:gdLst/>
            <a:ahLst/>
            <a:cxnLst/>
            <a:rect l="l" t="t" r="r" b="b"/>
            <a:pathLst>
              <a:path w="330200" h="255904">
                <a:moveTo>
                  <a:pt x="0" y="54013"/>
                </a:moveTo>
                <a:lnTo>
                  <a:pt x="163855" y="0"/>
                </a:lnTo>
                <a:lnTo>
                  <a:pt x="330149" y="54013"/>
                </a:lnTo>
                <a:lnTo>
                  <a:pt x="330149" y="255739"/>
                </a:lnTo>
                <a:lnTo>
                  <a:pt x="0" y="255739"/>
                </a:lnTo>
                <a:lnTo>
                  <a:pt x="0" y="54013"/>
                </a:lnTo>
                <a:close/>
              </a:path>
            </a:pathLst>
          </a:custGeom>
          <a:ln w="14400">
            <a:solidFill>
              <a:srgbClr val="DC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7" name="object 577"/>
          <p:cNvSpPr/>
          <p:nvPr/>
        </p:nvSpPr>
        <p:spPr>
          <a:xfrm>
            <a:off x="6615150" y="4961089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20" h="33020">
                <a:moveTo>
                  <a:pt x="0" y="0"/>
                </a:moveTo>
                <a:lnTo>
                  <a:pt x="32448" y="0"/>
                </a:lnTo>
                <a:lnTo>
                  <a:pt x="32448" y="32448"/>
                </a:lnTo>
                <a:lnTo>
                  <a:pt x="0" y="32448"/>
                </a:lnTo>
                <a:lnTo>
                  <a:pt x="0" y="0"/>
                </a:lnTo>
                <a:close/>
              </a:path>
            </a:pathLst>
          </a:custGeom>
          <a:ln w="14400">
            <a:solidFill>
              <a:srgbClr val="DC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8" name="object 578"/>
          <p:cNvSpPr/>
          <p:nvPr/>
        </p:nvSpPr>
        <p:spPr>
          <a:xfrm>
            <a:off x="6677367" y="4961089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20" h="33020">
                <a:moveTo>
                  <a:pt x="0" y="0"/>
                </a:moveTo>
                <a:lnTo>
                  <a:pt x="32435" y="0"/>
                </a:lnTo>
                <a:lnTo>
                  <a:pt x="32435" y="32448"/>
                </a:lnTo>
                <a:lnTo>
                  <a:pt x="0" y="32448"/>
                </a:lnTo>
                <a:lnTo>
                  <a:pt x="0" y="0"/>
                </a:lnTo>
                <a:close/>
              </a:path>
            </a:pathLst>
          </a:custGeom>
          <a:ln w="14400">
            <a:solidFill>
              <a:srgbClr val="DC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9" name="object 579"/>
          <p:cNvSpPr/>
          <p:nvPr/>
        </p:nvSpPr>
        <p:spPr>
          <a:xfrm>
            <a:off x="6615150" y="5074323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20" h="33020">
                <a:moveTo>
                  <a:pt x="0" y="0"/>
                </a:moveTo>
                <a:lnTo>
                  <a:pt x="32448" y="0"/>
                </a:lnTo>
                <a:lnTo>
                  <a:pt x="32448" y="32435"/>
                </a:lnTo>
                <a:lnTo>
                  <a:pt x="0" y="32435"/>
                </a:lnTo>
                <a:lnTo>
                  <a:pt x="0" y="0"/>
                </a:lnTo>
                <a:close/>
              </a:path>
            </a:pathLst>
          </a:custGeom>
          <a:ln w="14400">
            <a:solidFill>
              <a:srgbClr val="DC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0" name="object 580"/>
          <p:cNvSpPr/>
          <p:nvPr/>
        </p:nvSpPr>
        <p:spPr>
          <a:xfrm>
            <a:off x="6677367" y="5074323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20" h="33020">
                <a:moveTo>
                  <a:pt x="0" y="0"/>
                </a:moveTo>
                <a:lnTo>
                  <a:pt x="32435" y="0"/>
                </a:lnTo>
                <a:lnTo>
                  <a:pt x="32435" y="32435"/>
                </a:lnTo>
                <a:lnTo>
                  <a:pt x="0" y="32435"/>
                </a:lnTo>
                <a:lnTo>
                  <a:pt x="0" y="0"/>
                </a:lnTo>
                <a:close/>
              </a:path>
            </a:pathLst>
          </a:custGeom>
          <a:ln w="14400">
            <a:solidFill>
              <a:srgbClr val="DC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1" name="object 581"/>
          <p:cNvSpPr/>
          <p:nvPr/>
        </p:nvSpPr>
        <p:spPr>
          <a:xfrm>
            <a:off x="6615150" y="5017706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20" h="33020">
                <a:moveTo>
                  <a:pt x="0" y="0"/>
                </a:moveTo>
                <a:lnTo>
                  <a:pt x="32448" y="0"/>
                </a:lnTo>
                <a:lnTo>
                  <a:pt x="32448" y="32435"/>
                </a:lnTo>
                <a:lnTo>
                  <a:pt x="0" y="32435"/>
                </a:lnTo>
                <a:lnTo>
                  <a:pt x="0" y="0"/>
                </a:lnTo>
                <a:close/>
              </a:path>
            </a:pathLst>
          </a:custGeom>
          <a:ln w="14400">
            <a:solidFill>
              <a:srgbClr val="DC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2" name="object 582"/>
          <p:cNvSpPr/>
          <p:nvPr/>
        </p:nvSpPr>
        <p:spPr>
          <a:xfrm>
            <a:off x="6677367" y="5017706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20" h="33020">
                <a:moveTo>
                  <a:pt x="0" y="0"/>
                </a:moveTo>
                <a:lnTo>
                  <a:pt x="32435" y="0"/>
                </a:lnTo>
                <a:lnTo>
                  <a:pt x="32435" y="32435"/>
                </a:lnTo>
                <a:lnTo>
                  <a:pt x="0" y="32435"/>
                </a:lnTo>
                <a:lnTo>
                  <a:pt x="0" y="0"/>
                </a:lnTo>
                <a:close/>
              </a:path>
            </a:pathLst>
          </a:custGeom>
          <a:ln w="14400">
            <a:solidFill>
              <a:srgbClr val="DC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3" name="object 583"/>
          <p:cNvSpPr/>
          <p:nvPr/>
        </p:nvSpPr>
        <p:spPr>
          <a:xfrm>
            <a:off x="6569164" y="4844160"/>
            <a:ext cx="39370" cy="34925"/>
          </a:xfrm>
          <a:custGeom>
            <a:avLst/>
            <a:gdLst/>
            <a:ahLst/>
            <a:cxnLst/>
            <a:rect l="l" t="t" r="r" b="b"/>
            <a:pathLst>
              <a:path w="39370" h="34925">
                <a:moveTo>
                  <a:pt x="0" y="34836"/>
                </a:moveTo>
                <a:lnTo>
                  <a:pt x="38963" y="0"/>
                </a:lnTo>
              </a:path>
            </a:pathLst>
          </a:custGeom>
          <a:ln w="14400">
            <a:solidFill>
              <a:srgbClr val="DC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4" name="object 584"/>
          <p:cNvSpPr/>
          <p:nvPr/>
        </p:nvSpPr>
        <p:spPr>
          <a:xfrm>
            <a:off x="5905906" y="4095229"/>
            <a:ext cx="194473" cy="109764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5" name="object 585"/>
          <p:cNvSpPr/>
          <p:nvPr/>
        </p:nvSpPr>
        <p:spPr>
          <a:xfrm>
            <a:off x="6243256" y="4102430"/>
            <a:ext cx="39370" cy="34925"/>
          </a:xfrm>
          <a:custGeom>
            <a:avLst/>
            <a:gdLst/>
            <a:ahLst/>
            <a:cxnLst/>
            <a:rect l="l" t="t" r="r" b="b"/>
            <a:pathLst>
              <a:path w="39370" h="34925">
                <a:moveTo>
                  <a:pt x="0" y="34836"/>
                </a:moveTo>
                <a:lnTo>
                  <a:pt x="38963" y="0"/>
                </a:lnTo>
              </a:path>
            </a:pathLst>
          </a:custGeom>
          <a:ln w="14400">
            <a:solidFill>
              <a:srgbClr val="DC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6" name="object 586"/>
          <p:cNvSpPr/>
          <p:nvPr/>
        </p:nvSpPr>
        <p:spPr>
          <a:xfrm>
            <a:off x="6243256" y="4304157"/>
            <a:ext cx="39370" cy="34925"/>
          </a:xfrm>
          <a:custGeom>
            <a:avLst/>
            <a:gdLst/>
            <a:ahLst/>
            <a:cxnLst/>
            <a:rect l="l" t="t" r="r" b="b"/>
            <a:pathLst>
              <a:path w="39370" h="34925">
                <a:moveTo>
                  <a:pt x="0" y="34848"/>
                </a:moveTo>
                <a:lnTo>
                  <a:pt x="38963" y="0"/>
                </a:lnTo>
              </a:path>
            </a:pathLst>
          </a:custGeom>
          <a:ln w="14400">
            <a:solidFill>
              <a:srgbClr val="DC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7" name="object 587"/>
          <p:cNvSpPr/>
          <p:nvPr/>
        </p:nvSpPr>
        <p:spPr>
          <a:xfrm>
            <a:off x="5952070" y="4048417"/>
            <a:ext cx="330200" cy="255904"/>
          </a:xfrm>
          <a:custGeom>
            <a:avLst/>
            <a:gdLst/>
            <a:ahLst/>
            <a:cxnLst/>
            <a:rect l="l" t="t" r="r" b="b"/>
            <a:pathLst>
              <a:path w="330200" h="255904">
                <a:moveTo>
                  <a:pt x="0" y="54013"/>
                </a:moveTo>
                <a:lnTo>
                  <a:pt x="163855" y="0"/>
                </a:lnTo>
                <a:lnTo>
                  <a:pt x="330149" y="54013"/>
                </a:lnTo>
                <a:lnTo>
                  <a:pt x="330149" y="255739"/>
                </a:lnTo>
              </a:path>
            </a:pathLst>
          </a:custGeom>
          <a:ln w="14400">
            <a:solidFill>
              <a:srgbClr val="DC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8" name="object 588"/>
          <p:cNvSpPr/>
          <p:nvPr/>
        </p:nvSpPr>
        <p:spPr>
          <a:xfrm>
            <a:off x="5998540" y="4278579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20" h="33020">
                <a:moveTo>
                  <a:pt x="0" y="0"/>
                </a:moveTo>
                <a:lnTo>
                  <a:pt x="32435" y="0"/>
                </a:lnTo>
                <a:lnTo>
                  <a:pt x="32435" y="32435"/>
                </a:lnTo>
                <a:lnTo>
                  <a:pt x="0" y="32435"/>
                </a:lnTo>
                <a:lnTo>
                  <a:pt x="0" y="0"/>
                </a:lnTo>
                <a:close/>
              </a:path>
            </a:pathLst>
          </a:custGeom>
          <a:ln w="14400">
            <a:solidFill>
              <a:srgbClr val="DC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9" name="object 589"/>
          <p:cNvSpPr/>
          <p:nvPr/>
        </p:nvSpPr>
        <p:spPr>
          <a:xfrm>
            <a:off x="6060744" y="4278579"/>
            <a:ext cx="33020" cy="60960"/>
          </a:xfrm>
          <a:custGeom>
            <a:avLst/>
            <a:gdLst/>
            <a:ahLst/>
            <a:cxnLst/>
            <a:rect l="l" t="t" r="r" b="b"/>
            <a:pathLst>
              <a:path w="33020" h="60960">
                <a:moveTo>
                  <a:pt x="0" y="0"/>
                </a:moveTo>
                <a:lnTo>
                  <a:pt x="32435" y="0"/>
                </a:lnTo>
                <a:lnTo>
                  <a:pt x="32435" y="60426"/>
                </a:lnTo>
                <a:lnTo>
                  <a:pt x="0" y="60426"/>
                </a:lnTo>
                <a:lnTo>
                  <a:pt x="0" y="0"/>
                </a:lnTo>
                <a:close/>
              </a:path>
            </a:pathLst>
          </a:custGeom>
          <a:ln w="14400">
            <a:solidFill>
              <a:srgbClr val="DC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0" name="object 590"/>
          <p:cNvSpPr/>
          <p:nvPr/>
        </p:nvSpPr>
        <p:spPr>
          <a:xfrm>
            <a:off x="5936322" y="4278579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20" h="33020">
                <a:moveTo>
                  <a:pt x="0" y="0"/>
                </a:moveTo>
                <a:lnTo>
                  <a:pt x="32448" y="0"/>
                </a:lnTo>
                <a:lnTo>
                  <a:pt x="32448" y="32435"/>
                </a:lnTo>
                <a:lnTo>
                  <a:pt x="0" y="32435"/>
                </a:lnTo>
                <a:lnTo>
                  <a:pt x="0" y="0"/>
                </a:lnTo>
                <a:close/>
              </a:path>
            </a:pathLst>
          </a:custGeom>
          <a:ln w="14400">
            <a:solidFill>
              <a:srgbClr val="DC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1" name="object 591"/>
          <p:cNvSpPr/>
          <p:nvPr/>
        </p:nvSpPr>
        <p:spPr>
          <a:xfrm>
            <a:off x="6060744" y="4221962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20" h="33020">
                <a:moveTo>
                  <a:pt x="0" y="0"/>
                </a:moveTo>
                <a:lnTo>
                  <a:pt x="32435" y="0"/>
                </a:lnTo>
                <a:lnTo>
                  <a:pt x="32435" y="32435"/>
                </a:lnTo>
                <a:lnTo>
                  <a:pt x="0" y="32435"/>
                </a:lnTo>
                <a:lnTo>
                  <a:pt x="0" y="0"/>
                </a:lnTo>
                <a:close/>
              </a:path>
            </a:pathLst>
          </a:custGeom>
          <a:ln w="14400">
            <a:solidFill>
              <a:srgbClr val="DC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2" name="object 592"/>
          <p:cNvSpPr/>
          <p:nvPr/>
        </p:nvSpPr>
        <p:spPr>
          <a:xfrm>
            <a:off x="5998540" y="4221962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20" h="33020">
                <a:moveTo>
                  <a:pt x="0" y="0"/>
                </a:moveTo>
                <a:lnTo>
                  <a:pt x="32435" y="0"/>
                </a:lnTo>
                <a:lnTo>
                  <a:pt x="32435" y="32435"/>
                </a:lnTo>
                <a:lnTo>
                  <a:pt x="0" y="32435"/>
                </a:lnTo>
                <a:lnTo>
                  <a:pt x="0" y="0"/>
                </a:lnTo>
                <a:close/>
              </a:path>
            </a:pathLst>
          </a:custGeom>
          <a:ln w="14400">
            <a:solidFill>
              <a:srgbClr val="DC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3" name="object 593"/>
          <p:cNvSpPr/>
          <p:nvPr/>
        </p:nvSpPr>
        <p:spPr>
          <a:xfrm>
            <a:off x="5936322" y="4221962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20" h="33020">
                <a:moveTo>
                  <a:pt x="0" y="0"/>
                </a:moveTo>
                <a:lnTo>
                  <a:pt x="32448" y="0"/>
                </a:lnTo>
                <a:lnTo>
                  <a:pt x="32448" y="32435"/>
                </a:lnTo>
                <a:lnTo>
                  <a:pt x="0" y="32435"/>
                </a:lnTo>
                <a:lnTo>
                  <a:pt x="0" y="0"/>
                </a:lnTo>
                <a:close/>
              </a:path>
            </a:pathLst>
          </a:custGeom>
          <a:ln w="14400">
            <a:solidFill>
              <a:srgbClr val="DC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4" name="object 594"/>
          <p:cNvSpPr/>
          <p:nvPr/>
        </p:nvSpPr>
        <p:spPr>
          <a:xfrm>
            <a:off x="5913107" y="4083265"/>
            <a:ext cx="330200" cy="255904"/>
          </a:xfrm>
          <a:custGeom>
            <a:avLst/>
            <a:gdLst/>
            <a:ahLst/>
            <a:cxnLst/>
            <a:rect l="l" t="t" r="r" b="b"/>
            <a:pathLst>
              <a:path w="330200" h="255904">
                <a:moveTo>
                  <a:pt x="0" y="54000"/>
                </a:moveTo>
                <a:lnTo>
                  <a:pt x="163855" y="0"/>
                </a:lnTo>
                <a:lnTo>
                  <a:pt x="330149" y="54000"/>
                </a:lnTo>
                <a:lnTo>
                  <a:pt x="330149" y="255739"/>
                </a:lnTo>
                <a:lnTo>
                  <a:pt x="0" y="255739"/>
                </a:lnTo>
                <a:lnTo>
                  <a:pt x="0" y="54000"/>
                </a:lnTo>
                <a:close/>
              </a:path>
            </a:pathLst>
          </a:custGeom>
          <a:ln w="14400">
            <a:solidFill>
              <a:srgbClr val="DC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5" name="object 595"/>
          <p:cNvSpPr/>
          <p:nvPr/>
        </p:nvSpPr>
        <p:spPr>
          <a:xfrm>
            <a:off x="6122949" y="4165358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20" h="33020">
                <a:moveTo>
                  <a:pt x="0" y="0"/>
                </a:moveTo>
                <a:lnTo>
                  <a:pt x="32448" y="0"/>
                </a:lnTo>
                <a:lnTo>
                  <a:pt x="32448" y="32435"/>
                </a:lnTo>
                <a:lnTo>
                  <a:pt x="0" y="32435"/>
                </a:lnTo>
                <a:lnTo>
                  <a:pt x="0" y="0"/>
                </a:lnTo>
                <a:close/>
              </a:path>
            </a:pathLst>
          </a:custGeom>
          <a:ln w="14400">
            <a:solidFill>
              <a:srgbClr val="DC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6" name="object 596"/>
          <p:cNvSpPr/>
          <p:nvPr/>
        </p:nvSpPr>
        <p:spPr>
          <a:xfrm>
            <a:off x="6185166" y="4165358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20" h="33020">
                <a:moveTo>
                  <a:pt x="0" y="0"/>
                </a:moveTo>
                <a:lnTo>
                  <a:pt x="32435" y="0"/>
                </a:lnTo>
                <a:lnTo>
                  <a:pt x="32435" y="32435"/>
                </a:lnTo>
                <a:lnTo>
                  <a:pt x="0" y="32435"/>
                </a:lnTo>
                <a:lnTo>
                  <a:pt x="0" y="0"/>
                </a:lnTo>
                <a:close/>
              </a:path>
            </a:pathLst>
          </a:custGeom>
          <a:ln w="14400">
            <a:solidFill>
              <a:srgbClr val="DC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7" name="object 597"/>
          <p:cNvSpPr/>
          <p:nvPr/>
        </p:nvSpPr>
        <p:spPr>
          <a:xfrm>
            <a:off x="6122949" y="4278579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20" h="33020">
                <a:moveTo>
                  <a:pt x="0" y="0"/>
                </a:moveTo>
                <a:lnTo>
                  <a:pt x="32448" y="0"/>
                </a:lnTo>
                <a:lnTo>
                  <a:pt x="32448" y="32435"/>
                </a:lnTo>
                <a:lnTo>
                  <a:pt x="0" y="32435"/>
                </a:lnTo>
                <a:lnTo>
                  <a:pt x="0" y="0"/>
                </a:lnTo>
                <a:close/>
              </a:path>
            </a:pathLst>
          </a:custGeom>
          <a:ln w="14400">
            <a:solidFill>
              <a:srgbClr val="DC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8" name="object 598"/>
          <p:cNvSpPr/>
          <p:nvPr/>
        </p:nvSpPr>
        <p:spPr>
          <a:xfrm>
            <a:off x="6185166" y="4278579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20" h="33020">
                <a:moveTo>
                  <a:pt x="0" y="0"/>
                </a:moveTo>
                <a:lnTo>
                  <a:pt x="32435" y="0"/>
                </a:lnTo>
                <a:lnTo>
                  <a:pt x="32435" y="32435"/>
                </a:lnTo>
                <a:lnTo>
                  <a:pt x="0" y="32435"/>
                </a:lnTo>
                <a:lnTo>
                  <a:pt x="0" y="0"/>
                </a:lnTo>
                <a:close/>
              </a:path>
            </a:pathLst>
          </a:custGeom>
          <a:ln w="14400">
            <a:solidFill>
              <a:srgbClr val="DC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9" name="object 599"/>
          <p:cNvSpPr/>
          <p:nvPr/>
        </p:nvSpPr>
        <p:spPr>
          <a:xfrm>
            <a:off x="6122949" y="4221962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20" h="33020">
                <a:moveTo>
                  <a:pt x="0" y="0"/>
                </a:moveTo>
                <a:lnTo>
                  <a:pt x="32448" y="0"/>
                </a:lnTo>
                <a:lnTo>
                  <a:pt x="32448" y="32435"/>
                </a:lnTo>
                <a:lnTo>
                  <a:pt x="0" y="32435"/>
                </a:lnTo>
                <a:lnTo>
                  <a:pt x="0" y="0"/>
                </a:lnTo>
                <a:close/>
              </a:path>
            </a:pathLst>
          </a:custGeom>
          <a:ln w="14400">
            <a:solidFill>
              <a:srgbClr val="DC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0" name="object 600"/>
          <p:cNvSpPr/>
          <p:nvPr/>
        </p:nvSpPr>
        <p:spPr>
          <a:xfrm>
            <a:off x="6185166" y="4221962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20" h="33020">
                <a:moveTo>
                  <a:pt x="0" y="0"/>
                </a:moveTo>
                <a:lnTo>
                  <a:pt x="32435" y="0"/>
                </a:lnTo>
                <a:lnTo>
                  <a:pt x="32435" y="32435"/>
                </a:lnTo>
                <a:lnTo>
                  <a:pt x="0" y="32435"/>
                </a:lnTo>
                <a:lnTo>
                  <a:pt x="0" y="0"/>
                </a:lnTo>
                <a:close/>
              </a:path>
            </a:pathLst>
          </a:custGeom>
          <a:ln w="14400">
            <a:solidFill>
              <a:srgbClr val="DC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1" name="object 601"/>
          <p:cNvSpPr/>
          <p:nvPr/>
        </p:nvSpPr>
        <p:spPr>
          <a:xfrm>
            <a:off x="6076962" y="4048417"/>
            <a:ext cx="39370" cy="34925"/>
          </a:xfrm>
          <a:custGeom>
            <a:avLst/>
            <a:gdLst/>
            <a:ahLst/>
            <a:cxnLst/>
            <a:rect l="l" t="t" r="r" b="b"/>
            <a:pathLst>
              <a:path w="39370" h="34925">
                <a:moveTo>
                  <a:pt x="0" y="34848"/>
                </a:moveTo>
                <a:lnTo>
                  <a:pt x="38963" y="0"/>
                </a:lnTo>
              </a:path>
            </a:pathLst>
          </a:custGeom>
          <a:ln w="14400">
            <a:solidFill>
              <a:srgbClr val="DC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2" name="object 602"/>
          <p:cNvSpPr/>
          <p:nvPr/>
        </p:nvSpPr>
        <p:spPr>
          <a:xfrm>
            <a:off x="6398108" y="4095229"/>
            <a:ext cx="194473" cy="109764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3" name="object 603"/>
          <p:cNvSpPr/>
          <p:nvPr/>
        </p:nvSpPr>
        <p:spPr>
          <a:xfrm>
            <a:off x="6735457" y="4102430"/>
            <a:ext cx="39370" cy="34925"/>
          </a:xfrm>
          <a:custGeom>
            <a:avLst/>
            <a:gdLst/>
            <a:ahLst/>
            <a:cxnLst/>
            <a:rect l="l" t="t" r="r" b="b"/>
            <a:pathLst>
              <a:path w="39370" h="34925">
                <a:moveTo>
                  <a:pt x="0" y="34836"/>
                </a:moveTo>
                <a:lnTo>
                  <a:pt x="38963" y="0"/>
                </a:lnTo>
              </a:path>
            </a:pathLst>
          </a:custGeom>
          <a:ln w="14400">
            <a:solidFill>
              <a:srgbClr val="DC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4" name="object 604"/>
          <p:cNvSpPr/>
          <p:nvPr/>
        </p:nvSpPr>
        <p:spPr>
          <a:xfrm>
            <a:off x="6735457" y="4304157"/>
            <a:ext cx="39370" cy="34925"/>
          </a:xfrm>
          <a:custGeom>
            <a:avLst/>
            <a:gdLst/>
            <a:ahLst/>
            <a:cxnLst/>
            <a:rect l="l" t="t" r="r" b="b"/>
            <a:pathLst>
              <a:path w="39370" h="34925">
                <a:moveTo>
                  <a:pt x="0" y="34848"/>
                </a:moveTo>
                <a:lnTo>
                  <a:pt x="38963" y="0"/>
                </a:lnTo>
              </a:path>
            </a:pathLst>
          </a:custGeom>
          <a:ln w="14400">
            <a:solidFill>
              <a:srgbClr val="DC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5" name="object 605"/>
          <p:cNvSpPr/>
          <p:nvPr/>
        </p:nvSpPr>
        <p:spPr>
          <a:xfrm>
            <a:off x="6444272" y="4048417"/>
            <a:ext cx="330200" cy="255904"/>
          </a:xfrm>
          <a:custGeom>
            <a:avLst/>
            <a:gdLst/>
            <a:ahLst/>
            <a:cxnLst/>
            <a:rect l="l" t="t" r="r" b="b"/>
            <a:pathLst>
              <a:path w="330200" h="255904">
                <a:moveTo>
                  <a:pt x="0" y="54013"/>
                </a:moveTo>
                <a:lnTo>
                  <a:pt x="163855" y="0"/>
                </a:lnTo>
                <a:lnTo>
                  <a:pt x="330149" y="54013"/>
                </a:lnTo>
                <a:lnTo>
                  <a:pt x="330149" y="255739"/>
                </a:lnTo>
              </a:path>
            </a:pathLst>
          </a:custGeom>
          <a:ln w="14400">
            <a:solidFill>
              <a:srgbClr val="DC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6" name="object 606"/>
          <p:cNvSpPr/>
          <p:nvPr/>
        </p:nvSpPr>
        <p:spPr>
          <a:xfrm>
            <a:off x="6490728" y="4278579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20" h="33020">
                <a:moveTo>
                  <a:pt x="0" y="0"/>
                </a:moveTo>
                <a:lnTo>
                  <a:pt x="32448" y="0"/>
                </a:lnTo>
                <a:lnTo>
                  <a:pt x="32448" y="32435"/>
                </a:lnTo>
                <a:lnTo>
                  <a:pt x="0" y="32435"/>
                </a:lnTo>
                <a:lnTo>
                  <a:pt x="0" y="0"/>
                </a:lnTo>
                <a:close/>
              </a:path>
            </a:pathLst>
          </a:custGeom>
          <a:ln w="14400">
            <a:solidFill>
              <a:srgbClr val="DC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7" name="object 607"/>
          <p:cNvSpPr/>
          <p:nvPr/>
        </p:nvSpPr>
        <p:spPr>
          <a:xfrm>
            <a:off x="6552945" y="4278579"/>
            <a:ext cx="33020" cy="60960"/>
          </a:xfrm>
          <a:custGeom>
            <a:avLst/>
            <a:gdLst/>
            <a:ahLst/>
            <a:cxnLst/>
            <a:rect l="l" t="t" r="r" b="b"/>
            <a:pathLst>
              <a:path w="33020" h="60960">
                <a:moveTo>
                  <a:pt x="0" y="0"/>
                </a:moveTo>
                <a:lnTo>
                  <a:pt x="32435" y="0"/>
                </a:lnTo>
                <a:lnTo>
                  <a:pt x="32435" y="60426"/>
                </a:lnTo>
                <a:lnTo>
                  <a:pt x="0" y="60426"/>
                </a:lnTo>
                <a:lnTo>
                  <a:pt x="0" y="0"/>
                </a:lnTo>
                <a:close/>
              </a:path>
            </a:pathLst>
          </a:custGeom>
          <a:ln w="14400">
            <a:solidFill>
              <a:srgbClr val="DC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8" name="object 608"/>
          <p:cNvSpPr/>
          <p:nvPr/>
        </p:nvSpPr>
        <p:spPr>
          <a:xfrm>
            <a:off x="6428524" y="4278579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20" h="33020">
                <a:moveTo>
                  <a:pt x="0" y="0"/>
                </a:moveTo>
                <a:lnTo>
                  <a:pt x="32435" y="0"/>
                </a:lnTo>
                <a:lnTo>
                  <a:pt x="32435" y="32435"/>
                </a:lnTo>
                <a:lnTo>
                  <a:pt x="0" y="32435"/>
                </a:lnTo>
                <a:lnTo>
                  <a:pt x="0" y="0"/>
                </a:lnTo>
                <a:close/>
              </a:path>
            </a:pathLst>
          </a:custGeom>
          <a:ln w="14400">
            <a:solidFill>
              <a:srgbClr val="DC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9" name="object 609"/>
          <p:cNvSpPr/>
          <p:nvPr/>
        </p:nvSpPr>
        <p:spPr>
          <a:xfrm>
            <a:off x="6552945" y="4221962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20" h="33020">
                <a:moveTo>
                  <a:pt x="0" y="0"/>
                </a:moveTo>
                <a:lnTo>
                  <a:pt x="32435" y="0"/>
                </a:lnTo>
                <a:lnTo>
                  <a:pt x="32435" y="32435"/>
                </a:lnTo>
                <a:lnTo>
                  <a:pt x="0" y="32435"/>
                </a:lnTo>
                <a:lnTo>
                  <a:pt x="0" y="0"/>
                </a:lnTo>
                <a:close/>
              </a:path>
            </a:pathLst>
          </a:custGeom>
          <a:ln w="14400">
            <a:solidFill>
              <a:srgbClr val="DC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0" name="object 610"/>
          <p:cNvSpPr/>
          <p:nvPr/>
        </p:nvSpPr>
        <p:spPr>
          <a:xfrm>
            <a:off x="6490728" y="4221962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20" h="33020">
                <a:moveTo>
                  <a:pt x="0" y="0"/>
                </a:moveTo>
                <a:lnTo>
                  <a:pt x="32448" y="0"/>
                </a:lnTo>
                <a:lnTo>
                  <a:pt x="32448" y="32435"/>
                </a:lnTo>
                <a:lnTo>
                  <a:pt x="0" y="32435"/>
                </a:lnTo>
                <a:lnTo>
                  <a:pt x="0" y="0"/>
                </a:lnTo>
                <a:close/>
              </a:path>
            </a:pathLst>
          </a:custGeom>
          <a:ln w="14400">
            <a:solidFill>
              <a:srgbClr val="DC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1" name="object 611"/>
          <p:cNvSpPr/>
          <p:nvPr/>
        </p:nvSpPr>
        <p:spPr>
          <a:xfrm>
            <a:off x="6428524" y="4221962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20" h="33020">
                <a:moveTo>
                  <a:pt x="0" y="0"/>
                </a:moveTo>
                <a:lnTo>
                  <a:pt x="32435" y="0"/>
                </a:lnTo>
                <a:lnTo>
                  <a:pt x="32435" y="32435"/>
                </a:lnTo>
                <a:lnTo>
                  <a:pt x="0" y="32435"/>
                </a:lnTo>
                <a:lnTo>
                  <a:pt x="0" y="0"/>
                </a:lnTo>
                <a:close/>
              </a:path>
            </a:pathLst>
          </a:custGeom>
          <a:ln w="14400">
            <a:solidFill>
              <a:srgbClr val="DC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2" name="object 612"/>
          <p:cNvSpPr/>
          <p:nvPr/>
        </p:nvSpPr>
        <p:spPr>
          <a:xfrm>
            <a:off x="6405308" y="4083265"/>
            <a:ext cx="330200" cy="255904"/>
          </a:xfrm>
          <a:custGeom>
            <a:avLst/>
            <a:gdLst/>
            <a:ahLst/>
            <a:cxnLst/>
            <a:rect l="l" t="t" r="r" b="b"/>
            <a:pathLst>
              <a:path w="330200" h="255904">
                <a:moveTo>
                  <a:pt x="0" y="54000"/>
                </a:moveTo>
                <a:lnTo>
                  <a:pt x="163855" y="0"/>
                </a:lnTo>
                <a:lnTo>
                  <a:pt x="330149" y="54000"/>
                </a:lnTo>
                <a:lnTo>
                  <a:pt x="330149" y="255739"/>
                </a:lnTo>
                <a:lnTo>
                  <a:pt x="0" y="255739"/>
                </a:lnTo>
                <a:lnTo>
                  <a:pt x="0" y="54000"/>
                </a:lnTo>
                <a:close/>
              </a:path>
            </a:pathLst>
          </a:custGeom>
          <a:ln w="14400">
            <a:solidFill>
              <a:srgbClr val="DC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3" name="object 613"/>
          <p:cNvSpPr/>
          <p:nvPr/>
        </p:nvSpPr>
        <p:spPr>
          <a:xfrm>
            <a:off x="6615150" y="4165358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20" h="33020">
                <a:moveTo>
                  <a:pt x="0" y="0"/>
                </a:moveTo>
                <a:lnTo>
                  <a:pt x="32448" y="0"/>
                </a:lnTo>
                <a:lnTo>
                  <a:pt x="32448" y="32435"/>
                </a:lnTo>
                <a:lnTo>
                  <a:pt x="0" y="32435"/>
                </a:lnTo>
                <a:lnTo>
                  <a:pt x="0" y="0"/>
                </a:lnTo>
                <a:close/>
              </a:path>
            </a:pathLst>
          </a:custGeom>
          <a:ln w="14400">
            <a:solidFill>
              <a:srgbClr val="DC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4" name="object 614"/>
          <p:cNvSpPr/>
          <p:nvPr/>
        </p:nvSpPr>
        <p:spPr>
          <a:xfrm>
            <a:off x="6677367" y="4165358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20" h="33020">
                <a:moveTo>
                  <a:pt x="0" y="0"/>
                </a:moveTo>
                <a:lnTo>
                  <a:pt x="32435" y="0"/>
                </a:lnTo>
                <a:lnTo>
                  <a:pt x="32435" y="32435"/>
                </a:lnTo>
                <a:lnTo>
                  <a:pt x="0" y="32435"/>
                </a:lnTo>
                <a:lnTo>
                  <a:pt x="0" y="0"/>
                </a:lnTo>
                <a:close/>
              </a:path>
            </a:pathLst>
          </a:custGeom>
          <a:ln w="14400">
            <a:solidFill>
              <a:srgbClr val="DC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5" name="object 615"/>
          <p:cNvSpPr/>
          <p:nvPr/>
        </p:nvSpPr>
        <p:spPr>
          <a:xfrm>
            <a:off x="6615150" y="4278579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20" h="33020">
                <a:moveTo>
                  <a:pt x="0" y="0"/>
                </a:moveTo>
                <a:lnTo>
                  <a:pt x="32448" y="0"/>
                </a:lnTo>
                <a:lnTo>
                  <a:pt x="32448" y="32435"/>
                </a:lnTo>
                <a:lnTo>
                  <a:pt x="0" y="32435"/>
                </a:lnTo>
                <a:lnTo>
                  <a:pt x="0" y="0"/>
                </a:lnTo>
                <a:close/>
              </a:path>
            </a:pathLst>
          </a:custGeom>
          <a:ln w="14400">
            <a:solidFill>
              <a:srgbClr val="DC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6" name="object 616"/>
          <p:cNvSpPr/>
          <p:nvPr/>
        </p:nvSpPr>
        <p:spPr>
          <a:xfrm>
            <a:off x="6677367" y="4278579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20" h="33020">
                <a:moveTo>
                  <a:pt x="0" y="0"/>
                </a:moveTo>
                <a:lnTo>
                  <a:pt x="32435" y="0"/>
                </a:lnTo>
                <a:lnTo>
                  <a:pt x="32435" y="32435"/>
                </a:lnTo>
                <a:lnTo>
                  <a:pt x="0" y="32435"/>
                </a:lnTo>
                <a:lnTo>
                  <a:pt x="0" y="0"/>
                </a:lnTo>
                <a:close/>
              </a:path>
            </a:pathLst>
          </a:custGeom>
          <a:ln w="14400">
            <a:solidFill>
              <a:srgbClr val="DC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7" name="object 617"/>
          <p:cNvSpPr/>
          <p:nvPr/>
        </p:nvSpPr>
        <p:spPr>
          <a:xfrm>
            <a:off x="6615150" y="4221962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20" h="33020">
                <a:moveTo>
                  <a:pt x="0" y="0"/>
                </a:moveTo>
                <a:lnTo>
                  <a:pt x="32448" y="0"/>
                </a:lnTo>
                <a:lnTo>
                  <a:pt x="32448" y="32435"/>
                </a:lnTo>
                <a:lnTo>
                  <a:pt x="0" y="32435"/>
                </a:lnTo>
                <a:lnTo>
                  <a:pt x="0" y="0"/>
                </a:lnTo>
                <a:close/>
              </a:path>
            </a:pathLst>
          </a:custGeom>
          <a:ln w="14400">
            <a:solidFill>
              <a:srgbClr val="DC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8" name="object 618"/>
          <p:cNvSpPr/>
          <p:nvPr/>
        </p:nvSpPr>
        <p:spPr>
          <a:xfrm>
            <a:off x="6677367" y="4221962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20" h="33020">
                <a:moveTo>
                  <a:pt x="0" y="0"/>
                </a:moveTo>
                <a:lnTo>
                  <a:pt x="32435" y="0"/>
                </a:lnTo>
                <a:lnTo>
                  <a:pt x="32435" y="32435"/>
                </a:lnTo>
                <a:lnTo>
                  <a:pt x="0" y="32435"/>
                </a:lnTo>
                <a:lnTo>
                  <a:pt x="0" y="0"/>
                </a:lnTo>
                <a:close/>
              </a:path>
            </a:pathLst>
          </a:custGeom>
          <a:ln w="14400">
            <a:solidFill>
              <a:srgbClr val="DC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9" name="object 619"/>
          <p:cNvSpPr/>
          <p:nvPr/>
        </p:nvSpPr>
        <p:spPr>
          <a:xfrm>
            <a:off x="6569164" y="4048417"/>
            <a:ext cx="39370" cy="34925"/>
          </a:xfrm>
          <a:custGeom>
            <a:avLst/>
            <a:gdLst/>
            <a:ahLst/>
            <a:cxnLst/>
            <a:rect l="l" t="t" r="r" b="b"/>
            <a:pathLst>
              <a:path w="39370" h="34925">
                <a:moveTo>
                  <a:pt x="0" y="34848"/>
                </a:moveTo>
                <a:lnTo>
                  <a:pt x="38963" y="0"/>
                </a:lnTo>
              </a:path>
            </a:pathLst>
          </a:custGeom>
          <a:ln w="14400">
            <a:solidFill>
              <a:srgbClr val="DC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0" name="object 620"/>
          <p:cNvSpPr txBox="1"/>
          <p:nvPr/>
        </p:nvSpPr>
        <p:spPr>
          <a:xfrm>
            <a:off x="451156" y="3793578"/>
            <a:ext cx="1350645" cy="136768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lang="ru-RU" sz="8800" b="1" spc="-247" baseline="20833" dirty="0" smtClean="0">
                <a:solidFill>
                  <a:srgbClr val="DCB77A"/>
                </a:solidFill>
                <a:latin typeface="Arial"/>
                <a:cs typeface="Arial"/>
              </a:rPr>
              <a:t>15</a:t>
            </a:r>
            <a:endParaRPr sz="11500" dirty="0">
              <a:latin typeface="Arial"/>
              <a:cs typeface="Arial"/>
            </a:endParaRPr>
          </a:p>
        </p:txBody>
      </p:sp>
      <p:sp>
        <p:nvSpPr>
          <p:cNvPr id="629" name="Дуга 628"/>
          <p:cNvSpPr/>
          <p:nvPr/>
        </p:nvSpPr>
        <p:spPr>
          <a:xfrm>
            <a:off x="379363" y="1735727"/>
            <a:ext cx="1409025" cy="1461888"/>
          </a:xfrm>
          <a:prstGeom prst="arc">
            <a:avLst>
              <a:gd name="adj1" fmla="val 16200000"/>
              <a:gd name="adj2" fmla="val 1059807"/>
            </a:avLst>
          </a:prstGeom>
          <a:ln w="149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8002" y="3252514"/>
            <a:ext cx="3565398" cy="4310336"/>
          </a:xfrm>
          <a:prstGeom prst="rect">
            <a:avLst/>
          </a:prstGeom>
        </p:spPr>
      </p:pic>
      <p:sp>
        <p:nvSpPr>
          <p:cNvPr id="621" name="object 9"/>
          <p:cNvSpPr/>
          <p:nvPr/>
        </p:nvSpPr>
        <p:spPr>
          <a:xfrm>
            <a:off x="7133811" y="2751859"/>
            <a:ext cx="3552382" cy="47563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2" name="object 9"/>
          <p:cNvSpPr/>
          <p:nvPr/>
        </p:nvSpPr>
        <p:spPr>
          <a:xfrm>
            <a:off x="7133811" y="3173292"/>
            <a:ext cx="3552382" cy="47563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12322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1702</TotalTime>
  <Words>1063</Words>
  <Application>Microsoft Office PowerPoint</Application>
  <PresentationFormat>Произвольный</PresentationFormat>
  <Paragraphs>225</Paragraphs>
  <Slides>13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Office Theme</vt:lpstr>
      <vt:lpstr>Презентация PowerPoint</vt:lpstr>
      <vt:lpstr>Презентация PowerPoint</vt:lpstr>
      <vt:lpstr>ДОШКОЛЬНОЕ  ОБРАЗОВАНИЕ</vt:lpstr>
      <vt:lpstr>ОБЩЕЕ  ОБРАЗОВАНИЕ</vt:lpstr>
      <vt:lpstr>Презентация PowerPoint</vt:lpstr>
      <vt:lpstr>Презентация PowerPoint</vt:lpstr>
      <vt:lpstr>ЗАЩИТА  ДЕТЕЙ СТРАТЕГИЧЕСКИЙ ПРИОРИТЕТ  РАЗВИТИЯ СТРАНЫ</vt:lpstr>
      <vt:lpstr>Образование детей с ограниченными возможностями здоровья и инвалидностью </vt:lpstr>
      <vt:lpstr>Презентация PowerPoint</vt:lpstr>
      <vt:lpstr>Презентация PowerPoint</vt:lpstr>
      <vt:lpstr>ЗАРАБОТНАЯ  ПЛАТА В СИСТЕМЕ ОБРАЗОВАНИЯ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МОН_Декаларация_А4_2017_7.cdr</dc:title>
  <dc:creator>Dina</dc:creator>
  <cp:lastModifiedBy>Е.А. Живолупов</cp:lastModifiedBy>
  <cp:revision>134</cp:revision>
  <cp:lastPrinted>2018-02-21T10:55:19Z</cp:lastPrinted>
  <dcterms:created xsi:type="dcterms:W3CDTF">2018-01-30T15:01:00Z</dcterms:created>
  <dcterms:modified xsi:type="dcterms:W3CDTF">2018-05-09T09:37:13Z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2017-03-31T00:00:00Z</vt:filetime>
  </property>
  <property fmtid="{D5CDD505-2E9C-101B-9397-08002B2CF9AE}" pid="3" name="Creator">
    <vt:lpwstr>CorelDRAW X7</vt:lpwstr>
  </property>
  <property fmtid="{D5CDD505-2E9C-101B-9397-08002B2CF9AE}" pid="4" name="LastSaved">
    <vt:filetime>2018-01-30T00:00:00Z</vt:filetime>
  </property>
</Properties>
</file>